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98" r:id="rId4"/>
  </p:sldMasterIdLst>
  <p:notesMasterIdLst>
    <p:notesMasterId r:id="rId32"/>
  </p:notesMasterIdLst>
  <p:handoutMasterIdLst>
    <p:handoutMasterId r:id="rId33"/>
  </p:handoutMasterIdLst>
  <p:sldIdLst>
    <p:sldId id="309" r:id="rId5"/>
    <p:sldId id="310" r:id="rId6"/>
    <p:sldId id="407" r:id="rId7"/>
    <p:sldId id="414" r:id="rId8"/>
    <p:sldId id="408" r:id="rId9"/>
    <p:sldId id="412" r:id="rId10"/>
    <p:sldId id="413" r:id="rId11"/>
    <p:sldId id="424" r:id="rId12"/>
    <p:sldId id="409" r:id="rId13"/>
    <p:sldId id="428" r:id="rId14"/>
    <p:sldId id="434" r:id="rId15"/>
    <p:sldId id="429" r:id="rId16"/>
    <p:sldId id="435" r:id="rId17"/>
    <p:sldId id="430" r:id="rId18"/>
    <p:sldId id="431" r:id="rId19"/>
    <p:sldId id="432" r:id="rId20"/>
    <p:sldId id="436" r:id="rId21"/>
    <p:sldId id="437" r:id="rId22"/>
    <p:sldId id="438" r:id="rId23"/>
    <p:sldId id="440" r:id="rId24"/>
    <p:sldId id="441" r:id="rId25"/>
    <p:sldId id="439" r:id="rId26"/>
    <p:sldId id="410" r:id="rId27"/>
    <p:sldId id="445" r:id="rId28"/>
    <p:sldId id="411" r:id="rId29"/>
    <p:sldId id="422" r:id="rId30"/>
    <p:sldId id="446" r:id="rId3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834"/>
    <a:srgbClr val="C2530E"/>
    <a:srgbClr val="000000"/>
    <a:srgbClr val="001E32"/>
    <a:srgbClr val="000C18"/>
    <a:srgbClr val="0007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00" autoAdjust="0"/>
    <p:restoredTop sz="94660"/>
  </p:normalViewPr>
  <p:slideViewPr>
    <p:cSldViewPr snapToGrid="0">
      <p:cViewPr varScale="1">
        <p:scale>
          <a:sx n="59" d="100"/>
          <a:sy n="59" d="100"/>
        </p:scale>
        <p:origin x="892" y="52"/>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2023-02-18</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8F2134-7EB2-48AE-99BD-461D9F4244B8}" type="datetimeFigureOut">
              <a:rPr lang="en-IN" smtClean="0"/>
              <a:t>18-02-2023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3490E-98F8-49F4-ABE6-C1FC0439E021}" type="slidenum">
              <a:rPr lang="en-IN" smtClean="0"/>
              <a:t>‹#›</a:t>
            </a:fld>
            <a:endParaRPr lang="en-IN"/>
          </a:p>
        </p:txBody>
      </p:sp>
    </p:spTree>
    <p:extLst>
      <p:ext uri="{BB962C8B-B14F-4D97-AF65-F5344CB8AC3E}">
        <p14:creationId xmlns:p14="http://schemas.microsoft.com/office/powerpoint/2010/main" val="269764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63490E-98F8-49F4-ABE6-C1FC0439E021}" type="slidenum">
              <a:rPr lang="en-IN" smtClean="0"/>
              <a:t>2</a:t>
            </a:fld>
            <a:endParaRPr lang="en-IN"/>
          </a:p>
        </p:txBody>
      </p:sp>
    </p:spTree>
    <p:extLst>
      <p:ext uri="{BB962C8B-B14F-4D97-AF65-F5344CB8AC3E}">
        <p14:creationId xmlns:p14="http://schemas.microsoft.com/office/powerpoint/2010/main" val="1215086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63490E-98F8-49F4-ABE6-C1FC0439E021}" type="slidenum">
              <a:rPr lang="en-IN" smtClean="0"/>
              <a:t>13</a:t>
            </a:fld>
            <a:endParaRPr lang="en-IN"/>
          </a:p>
        </p:txBody>
      </p:sp>
    </p:spTree>
    <p:extLst>
      <p:ext uri="{BB962C8B-B14F-4D97-AF65-F5344CB8AC3E}">
        <p14:creationId xmlns:p14="http://schemas.microsoft.com/office/powerpoint/2010/main" val="144846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63490E-98F8-49F4-ABE6-C1FC0439E021}" type="slidenum">
              <a:rPr lang="en-IN" smtClean="0"/>
              <a:t>20</a:t>
            </a:fld>
            <a:endParaRPr lang="en-IN"/>
          </a:p>
        </p:txBody>
      </p:sp>
    </p:spTree>
    <p:extLst>
      <p:ext uri="{BB962C8B-B14F-4D97-AF65-F5344CB8AC3E}">
        <p14:creationId xmlns:p14="http://schemas.microsoft.com/office/powerpoint/2010/main" val="2609888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918938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27348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11904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637843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8470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2989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276741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06196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939388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22406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1703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3570712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7" r:id="rId5"/>
    <p:sldLayoutId id="2147483736" r:id="rId6"/>
    <p:sldLayoutId id="2147483740" r:id="rId7"/>
    <p:sldLayoutId id="2147483741" r:id="rId8"/>
    <p:sldLayoutId id="2147483744" r:id="rId9"/>
    <p:sldLayoutId id="2147483742" r:id="rId10"/>
    <p:sldLayoutId id="2147483745" r:id="rId11"/>
    <p:sldLayoutId id="2147483748" r:id="rId12"/>
    <p:sldLayoutId id="2147483749" r:id="rId13"/>
    <p:sldLayoutId id="2147483753" r:id="rId14"/>
    <p:sldLayoutId id="2147483754" r:id="rId15"/>
    <p:sldLayoutId id="2147483750" r:id="rId16"/>
    <p:sldLayoutId id="2147483751" r:id="rId17"/>
    <p:sldLayoutId id="2147483752"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08610329"/>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28.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71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94B78-F7A1-5993-CC3C-6E1A6487B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9"/>
            <a:ext cx="12192000" cy="6856622"/>
          </a:xfrm>
          <a:prstGeom prst="rect">
            <a:avLst/>
          </a:prstGeom>
        </p:spPr>
      </p:pic>
      <p:sp>
        <p:nvSpPr>
          <p:cNvPr id="8" name="TextBox 7">
            <a:extLst>
              <a:ext uri="{FF2B5EF4-FFF2-40B4-BE49-F238E27FC236}">
                <a16:creationId xmlns:a16="http://schemas.microsoft.com/office/drawing/2014/main" id="{9138287D-477D-EC04-5EDE-CBB1CF1EC574}"/>
              </a:ext>
            </a:extLst>
          </p:cNvPr>
          <p:cNvSpPr txBox="1"/>
          <p:nvPr/>
        </p:nvSpPr>
        <p:spPr>
          <a:xfrm>
            <a:off x="4430486" y="2836089"/>
            <a:ext cx="7474017" cy="677108"/>
          </a:xfrm>
          <a:prstGeom prst="rect">
            <a:avLst/>
          </a:prstGeom>
          <a:noFill/>
        </p:spPr>
        <p:txBody>
          <a:bodyPr wrap="square" rtlCol="0">
            <a:spAutoFit/>
          </a:bodyPr>
          <a:lstStyle/>
          <a:p>
            <a:pPr algn="ctr"/>
            <a:r>
              <a:rPr lang="en-US" sz="3800" b="1" dirty="0">
                <a:latin typeface="Calibri" panose="020F0502020204030204" pitchFamily="34" charset="0"/>
                <a:ea typeface="Calibri" panose="020F0502020204030204" pitchFamily="34" charset="0"/>
                <a:cs typeface="Calibri" panose="020F0502020204030204" pitchFamily="34" charset="0"/>
              </a:rPr>
              <a:t>MOVIE RECOMMENDATION SYSTEM</a:t>
            </a:r>
            <a:endParaRPr lang="en-IN" sz="3800" b="1"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30419B2F-6C23-0FAB-470A-F9A9B5D4CD5C}"/>
              </a:ext>
            </a:extLst>
          </p:cNvPr>
          <p:cNvSpPr txBox="1"/>
          <p:nvPr/>
        </p:nvSpPr>
        <p:spPr>
          <a:xfrm>
            <a:off x="5665037" y="3365692"/>
            <a:ext cx="4914467" cy="338554"/>
          </a:xfrm>
          <a:prstGeom prst="rect">
            <a:avLst/>
          </a:prstGeom>
          <a:noFill/>
        </p:spPr>
        <p:txBody>
          <a:bodyPr wrap="square" rtlCol="0">
            <a:spAutoFit/>
          </a:bodyPr>
          <a:lstStyle/>
          <a:p>
            <a:pPr algn="ctr"/>
            <a:r>
              <a:rPr lang="en-US" sz="1600" dirty="0"/>
              <a:t>(USING CONTENT BASED FILTERING)</a:t>
            </a:r>
            <a:endParaRPr lang="en-IN" sz="1600" dirty="0"/>
          </a:p>
        </p:txBody>
      </p:sp>
      <p:sp>
        <p:nvSpPr>
          <p:cNvPr id="10" name="TextBox 9">
            <a:extLst>
              <a:ext uri="{FF2B5EF4-FFF2-40B4-BE49-F238E27FC236}">
                <a16:creationId xmlns:a16="http://schemas.microsoft.com/office/drawing/2014/main" id="{CE21E3B5-87CE-350D-18A1-E22E7B3BFC0C}"/>
              </a:ext>
            </a:extLst>
          </p:cNvPr>
          <p:cNvSpPr txBox="1"/>
          <p:nvPr/>
        </p:nvSpPr>
        <p:spPr>
          <a:xfrm>
            <a:off x="97974" y="5803746"/>
            <a:ext cx="2716602" cy="923330"/>
          </a:xfrm>
          <a:prstGeom prst="rect">
            <a:avLst/>
          </a:prstGeom>
          <a:noFill/>
        </p:spPr>
        <p:txBody>
          <a:bodyPr wrap="square" rtlCol="0">
            <a:spAutoFit/>
          </a:bodyPr>
          <a:lstStyle/>
          <a:p>
            <a:r>
              <a:rPr lang="en-US" b="1" dirty="0"/>
              <a:t>Presented By:</a:t>
            </a:r>
          </a:p>
          <a:p>
            <a:r>
              <a:rPr lang="en-US" dirty="0"/>
              <a:t>Sushree Sangeeta Jena</a:t>
            </a:r>
          </a:p>
          <a:p>
            <a:r>
              <a:rPr lang="en-US" dirty="0"/>
              <a:t>PGDA27</a:t>
            </a:r>
          </a:p>
        </p:txBody>
      </p:sp>
      <p:sp>
        <p:nvSpPr>
          <p:cNvPr id="7" name="TextBox 6">
            <a:extLst>
              <a:ext uri="{FF2B5EF4-FFF2-40B4-BE49-F238E27FC236}">
                <a16:creationId xmlns:a16="http://schemas.microsoft.com/office/drawing/2014/main" id="{B6C3EC57-B93B-629B-46D4-9D94FD1A321C}"/>
              </a:ext>
            </a:extLst>
          </p:cNvPr>
          <p:cNvSpPr txBox="1"/>
          <p:nvPr/>
        </p:nvSpPr>
        <p:spPr>
          <a:xfrm>
            <a:off x="6201404" y="2655926"/>
            <a:ext cx="3536934" cy="338554"/>
          </a:xfrm>
          <a:prstGeom prst="rect">
            <a:avLst/>
          </a:prstGeom>
          <a:noFill/>
        </p:spPr>
        <p:txBody>
          <a:bodyPr wrap="square" rtlCol="0">
            <a:spAutoFit/>
          </a:bodyPr>
          <a:lstStyle/>
          <a:p>
            <a:pPr algn="ctr"/>
            <a:r>
              <a:rPr lang="en-US" sz="1600" dirty="0"/>
              <a:t>PRESENTATION ON</a:t>
            </a:r>
            <a:endParaRPr lang="en-IN" sz="1600" dirty="0"/>
          </a:p>
        </p:txBody>
      </p:sp>
    </p:spTree>
    <p:extLst>
      <p:ext uri="{BB962C8B-B14F-4D97-AF65-F5344CB8AC3E}">
        <p14:creationId xmlns:p14="http://schemas.microsoft.com/office/powerpoint/2010/main" val="1745411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417;p40">
            <a:extLst>
              <a:ext uri="{FF2B5EF4-FFF2-40B4-BE49-F238E27FC236}">
                <a16:creationId xmlns:a16="http://schemas.microsoft.com/office/drawing/2014/main" id="{3CF25CB0-7BFD-DC6D-02ED-524B836E53DD}"/>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8;p40">
            <a:extLst>
              <a:ext uri="{FF2B5EF4-FFF2-40B4-BE49-F238E27FC236}">
                <a16:creationId xmlns:a16="http://schemas.microsoft.com/office/drawing/2014/main" id="{BA0BD0B5-388A-FD1D-E9CE-D9D79155255C}"/>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9;p40">
            <a:extLst>
              <a:ext uri="{FF2B5EF4-FFF2-40B4-BE49-F238E27FC236}">
                <a16:creationId xmlns:a16="http://schemas.microsoft.com/office/drawing/2014/main" id="{7E281F49-1EDA-C7D6-F8A9-0A700B63941A}"/>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0;p40">
            <a:extLst>
              <a:ext uri="{FF2B5EF4-FFF2-40B4-BE49-F238E27FC236}">
                <a16:creationId xmlns:a16="http://schemas.microsoft.com/office/drawing/2014/main" id="{A4007F51-9F14-D2D6-1E0D-7D1D15E89BAC}"/>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8;p40">
            <a:extLst>
              <a:ext uri="{FF2B5EF4-FFF2-40B4-BE49-F238E27FC236}">
                <a16:creationId xmlns:a16="http://schemas.microsoft.com/office/drawing/2014/main" id="{BCF31010-5DF8-12C2-E494-D3FFFDF0BED1}"/>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7;p40">
            <a:extLst>
              <a:ext uri="{FF2B5EF4-FFF2-40B4-BE49-F238E27FC236}">
                <a16:creationId xmlns:a16="http://schemas.microsoft.com/office/drawing/2014/main" id="{FA21436A-A1AB-F598-E7D3-BA28DDE2DD36}"/>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72F8D2FD-13D2-3002-BA4A-51B8CB644B0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8;p40">
            <a:extLst>
              <a:ext uri="{FF2B5EF4-FFF2-40B4-BE49-F238E27FC236}">
                <a16:creationId xmlns:a16="http://schemas.microsoft.com/office/drawing/2014/main" id="{21B63014-D04F-3CCC-1C50-04BE1AD5F6B7}"/>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2429;p40">
            <a:extLst>
              <a:ext uri="{FF2B5EF4-FFF2-40B4-BE49-F238E27FC236}">
                <a16:creationId xmlns:a16="http://schemas.microsoft.com/office/drawing/2014/main" id="{9A2A1959-95E8-2D72-F2F1-3B4E8BB2D17A}"/>
              </a:ext>
            </a:extLst>
          </p:cNvPr>
          <p:cNvGrpSpPr/>
          <p:nvPr/>
        </p:nvGrpSpPr>
        <p:grpSpPr>
          <a:xfrm>
            <a:off x="2808824" y="1768094"/>
            <a:ext cx="2304925" cy="2104123"/>
            <a:chOff x="2409442" y="1770449"/>
            <a:chExt cx="1652720" cy="1431384"/>
          </a:xfrm>
          <a:solidFill>
            <a:srgbClr val="002060"/>
          </a:solidFill>
        </p:grpSpPr>
        <p:sp>
          <p:nvSpPr>
            <p:cNvPr id="49" name="Google Shape;2430;p40">
              <a:extLst>
                <a:ext uri="{FF2B5EF4-FFF2-40B4-BE49-F238E27FC236}">
                  <a16:creationId xmlns:a16="http://schemas.microsoft.com/office/drawing/2014/main" id="{FA493558-23BC-9E95-6BF3-9D0D050FE5C7}"/>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431;p40">
              <a:extLst>
                <a:ext uri="{FF2B5EF4-FFF2-40B4-BE49-F238E27FC236}">
                  <a16:creationId xmlns:a16="http://schemas.microsoft.com/office/drawing/2014/main" id="{6F451D1D-E3C5-9125-BDD2-F4A76CE55CA6}"/>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1" name="Google Shape;2432;p40">
              <a:extLst>
                <a:ext uri="{FF2B5EF4-FFF2-40B4-BE49-F238E27FC236}">
                  <a16:creationId xmlns:a16="http://schemas.microsoft.com/office/drawing/2014/main" id="{F7F0AF44-C418-655F-8D39-EBECFF82883B}"/>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Data Cleaning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3" name="Google Shape;2426;p40">
            <a:extLst>
              <a:ext uri="{FF2B5EF4-FFF2-40B4-BE49-F238E27FC236}">
                <a16:creationId xmlns:a16="http://schemas.microsoft.com/office/drawing/2014/main" id="{297B5B6D-3560-4B0D-7ABD-DCFFB0691C53}"/>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45;p40">
            <a:extLst>
              <a:ext uri="{FF2B5EF4-FFF2-40B4-BE49-F238E27FC236}">
                <a16:creationId xmlns:a16="http://schemas.microsoft.com/office/drawing/2014/main" id="{36D4810D-BC43-9BBA-FF4A-580CE76C3451}"/>
              </a:ext>
            </a:extLst>
          </p:cNvPr>
          <p:cNvGrpSpPr/>
          <p:nvPr/>
        </p:nvGrpSpPr>
        <p:grpSpPr>
          <a:xfrm>
            <a:off x="8375846" y="2850727"/>
            <a:ext cx="2305028" cy="2104017"/>
            <a:chOff x="6395332" y="2474394"/>
            <a:chExt cx="1652793" cy="1431311"/>
          </a:xfrm>
          <a:solidFill>
            <a:srgbClr val="002060"/>
          </a:solidFill>
        </p:grpSpPr>
        <p:sp>
          <p:nvSpPr>
            <p:cNvPr id="57" name="Google Shape;2446;p40">
              <a:extLst>
                <a:ext uri="{FF2B5EF4-FFF2-40B4-BE49-F238E27FC236}">
                  <a16:creationId xmlns:a16="http://schemas.microsoft.com/office/drawing/2014/main" id="{EC3F4071-8DCA-9D16-CB3C-2C91FBA2D883}"/>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47;p40">
              <a:extLst>
                <a:ext uri="{FF2B5EF4-FFF2-40B4-BE49-F238E27FC236}">
                  <a16:creationId xmlns:a16="http://schemas.microsoft.com/office/drawing/2014/main" id="{CCCF8DAE-7E9C-C345-0C5A-C6C3A06EBC5D}"/>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9" name="Google Shape;2448;p40">
              <a:extLst>
                <a:ext uri="{FF2B5EF4-FFF2-40B4-BE49-F238E27FC236}">
                  <a16:creationId xmlns:a16="http://schemas.microsoft.com/office/drawing/2014/main" id="{DDDFF9D2-363A-7867-EC21-FFB35302B892}"/>
                </a:ext>
              </a:extLst>
            </p:cNvPr>
            <p:cNvSpPr txBox="1"/>
            <p:nvPr/>
          </p:nvSpPr>
          <p:spPr>
            <a:xfrm>
              <a:off x="6626138" y="3269841"/>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Movie Recommendation System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61" name="Google Shape;2434;p40">
            <a:extLst>
              <a:ext uri="{FF2B5EF4-FFF2-40B4-BE49-F238E27FC236}">
                <a16:creationId xmlns:a16="http://schemas.microsoft.com/office/drawing/2014/main" id="{9A710109-1493-0EE5-EAC2-A7F203B74644}"/>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50;p40">
            <a:extLst>
              <a:ext uri="{FF2B5EF4-FFF2-40B4-BE49-F238E27FC236}">
                <a16:creationId xmlns:a16="http://schemas.microsoft.com/office/drawing/2014/main" id="{F4890118-2CA3-A776-4CAE-FF1A8BA42C60}"/>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421;p40">
            <a:extLst>
              <a:ext uri="{FF2B5EF4-FFF2-40B4-BE49-F238E27FC236}">
                <a16:creationId xmlns:a16="http://schemas.microsoft.com/office/drawing/2014/main" id="{1C9FB101-09EA-6CE7-246A-916D96B430F8}"/>
              </a:ext>
            </a:extLst>
          </p:cNvPr>
          <p:cNvGrpSpPr/>
          <p:nvPr/>
        </p:nvGrpSpPr>
        <p:grpSpPr>
          <a:xfrm>
            <a:off x="973213" y="2923933"/>
            <a:ext cx="2304925" cy="2104123"/>
            <a:chOff x="1095875" y="2557396"/>
            <a:chExt cx="1652720" cy="1431384"/>
          </a:xfrm>
          <a:solidFill>
            <a:srgbClr val="002060"/>
          </a:solidFill>
        </p:grpSpPr>
        <p:sp>
          <p:nvSpPr>
            <p:cNvPr id="43" name="Google Shape;2422;p40">
              <a:extLst>
                <a:ext uri="{FF2B5EF4-FFF2-40B4-BE49-F238E27FC236}">
                  <a16:creationId xmlns:a16="http://schemas.microsoft.com/office/drawing/2014/main" id="{3AF7C198-D7B5-C510-0526-E6233C49EB2C}"/>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23;p40">
              <a:extLst>
                <a:ext uri="{FF2B5EF4-FFF2-40B4-BE49-F238E27FC236}">
                  <a16:creationId xmlns:a16="http://schemas.microsoft.com/office/drawing/2014/main" id="{D74F7981-56C3-E53F-8E5F-A95CF9C59C11}"/>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6" name="Google Shape;2424;p40">
              <a:extLst>
                <a:ext uri="{FF2B5EF4-FFF2-40B4-BE49-F238E27FC236}">
                  <a16:creationId xmlns:a16="http://schemas.microsoft.com/office/drawing/2014/main" id="{761928FB-C2AD-78F0-5166-6FA36260637F}"/>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2" name="Google Shape;2437;p40">
            <a:extLst>
              <a:ext uri="{FF2B5EF4-FFF2-40B4-BE49-F238E27FC236}">
                <a16:creationId xmlns:a16="http://schemas.microsoft.com/office/drawing/2014/main" id="{1B0B3C24-AC20-74DC-C8F6-7073AF630AE7}"/>
              </a:ext>
            </a:extLst>
          </p:cNvPr>
          <p:cNvGrpSpPr/>
          <p:nvPr/>
        </p:nvGrpSpPr>
        <p:grpSpPr>
          <a:xfrm>
            <a:off x="4672421" y="2879830"/>
            <a:ext cx="2305028" cy="2104017"/>
            <a:chOff x="3745713" y="2526736"/>
            <a:chExt cx="1652793" cy="1431311"/>
          </a:xfrm>
          <a:solidFill>
            <a:srgbClr val="002060"/>
          </a:solidFill>
        </p:grpSpPr>
        <p:sp>
          <p:nvSpPr>
            <p:cNvPr id="54" name="Google Shape;2438;p40">
              <a:extLst>
                <a:ext uri="{FF2B5EF4-FFF2-40B4-BE49-F238E27FC236}">
                  <a16:creationId xmlns:a16="http://schemas.microsoft.com/office/drawing/2014/main" id="{F76FEAC7-CEEA-B362-050C-2E8664CCF623}"/>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39;p40">
              <a:extLst>
                <a:ext uri="{FF2B5EF4-FFF2-40B4-BE49-F238E27FC236}">
                  <a16:creationId xmlns:a16="http://schemas.microsoft.com/office/drawing/2014/main" id="{8EE6AD7D-E6B4-027A-B41C-472AB3F339D4}"/>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0" name="Google Shape;2440;p40">
              <a:extLst>
                <a:ext uri="{FF2B5EF4-FFF2-40B4-BE49-F238E27FC236}">
                  <a16:creationId xmlns:a16="http://schemas.microsoft.com/office/drawing/2014/main" id="{84CDCE8A-F079-9521-2731-3EF054ACE954}"/>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Vectorization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62" name="Google Shape;2441;p40">
            <a:extLst>
              <a:ext uri="{FF2B5EF4-FFF2-40B4-BE49-F238E27FC236}">
                <a16:creationId xmlns:a16="http://schemas.microsoft.com/office/drawing/2014/main" id="{09FB5BF0-432F-E5F1-4DE7-73099606ACDA}"/>
              </a:ext>
            </a:extLst>
          </p:cNvPr>
          <p:cNvGrpSpPr/>
          <p:nvPr/>
        </p:nvGrpSpPr>
        <p:grpSpPr>
          <a:xfrm>
            <a:off x="6541923" y="3969675"/>
            <a:ext cx="2304925" cy="2104231"/>
            <a:chOff x="5086217" y="3268131"/>
            <a:chExt cx="1652720" cy="1431457"/>
          </a:xfrm>
          <a:solidFill>
            <a:srgbClr val="002060"/>
          </a:solidFill>
        </p:grpSpPr>
        <p:sp>
          <p:nvSpPr>
            <p:cNvPr id="63" name="Google Shape;2442;p40">
              <a:extLst>
                <a:ext uri="{FF2B5EF4-FFF2-40B4-BE49-F238E27FC236}">
                  <a16:creationId xmlns:a16="http://schemas.microsoft.com/office/drawing/2014/main" id="{07436C71-4517-78DF-20A7-F7629EEABDE4}"/>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43;p40">
              <a:extLst>
                <a:ext uri="{FF2B5EF4-FFF2-40B4-BE49-F238E27FC236}">
                  <a16:creationId xmlns:a16="http://schemas.microsoft.com/office/drawing/2014/main" id="{D4507B3B-AB51-06E9-1181-C7F6A6AFFB0E}"/>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5" name="Google Shape;2444;p40">
              <a:extLst>
                <a:ext uri="{FF2B5EF4-FFF2-40B4-BE49-F238E27FC236}">
                  <a16:creationId xmlns:a16="http://schemas.microsoft.com/office/drawing/2014/main" id="{C3B723FA-E37F-E72E-C736-F86FCFC2EE57}"/>
                </a:ext>
              </a:extLst>
            </p:cNvPr>
            <p:cNvSpPr txBox="1"/>
            <p:nvPr/>
          </p:nvSpPr>
          <p:spPr>
            <a:xfrm>
              <a:off x="5397845" y="3956665"/>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Calculating Similarity Score</a:t>
              </a:r>
              <a:endParaRPr dirty="0">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271554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701A2E-14E8-3DB3-5561-783CDDC0B7B1}"/>
              </a:ext>
            </a:extLst>
          </p:cNvPr>
          <p:cNvSpPr txBox="1"/>
          <p:nvPr/>
        </p:nvSpPr>
        <p:spPr>
          <a:xfrm>
            <a:off x="5379049" y="1725787"/>
            <a:ext cx="6096000" cy="25355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Merging the two datasets-Movies and Credits Dataset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Features Selected based on the words which are used frequently by the viewers to search for a movie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Checking for null values in the selected features and replacing it with a null string</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Creating a backup</a:t>
            </a:r>
          </a:p>
        </p:txBody>
      </p:sp>
      <p:sp>
        <p:nvSpPr>
          <p:cNvPr id="43" name="TextBox 42">
            <a:extLst>
              <a:ext uri="{FF2B5EF4-FFF2-40B4-BE49-F238E27FC236}">
                <a16:creationId xmlns:a16="http://schemas.microsoft.com/office/drawing/2014/main" id="{28FF91E4-4B81-8B1F-E64E-9FB01EDE2309}"/>
              </a:ext>
            </a:extLst>
          </p:cNvPr>
          <p:cNvSpPr txBox="1"/>
          <p:nvPr/>
        </p:nvSpPr>
        <p:spPr>
          <a:xfrm>
            <a:off x="5540828" y="4831692"/>
            <a:ext cx="543197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Features: </a:t>
            </a:r>
            <a:r>
              <a:rPr lang="en-US" dirty="0">
                <a:latin typeface="Times New Roman" panose="02020603050405020304" pitchFamily="18" charset="0"/>
                <a:cs typeface="Times New Roman" panose="02020603050405020304" pitchFamily="18" charset="0"/>
              </a:rPr>
              <a:t>genres, keywords, overview, cast, crew</a:t>
            </a:r>
            <a:endParaRPr lang="en-IN" dirty="0">
              <a:latin typeface="Times New Roman" panose="02020603050405020304" pitchFamily="18" charset="0"/>
              <a:cs typeface="Times New Roman" panose="02020603050405020304" pitchFamily="18" charset="0"/>
            </a:endParaRPr>
          </a:p>
        </p:txBody>
      </p:sp>
      <p:grpSp>
        <p:nvGrpSpPr>
          <p:cNvPr id="2" name="Google Shape;2421;p40">
            <a:extLst>
              <a:ext uri="{FF2B5EF4-FFF2-40B4-BE49-F238E27FC236}">
                <a16:creationId xmlns:a16="http://schemas.microsoft.com/office/drawing/2014/main" id="{B024B81F-01D3-94D6-A600-A18B71A308F1}"/>
              </a:ext>
            </a:extLst>
          </p:cNvPr>
          <p:cNvGrpSpPr/>
          <p:nvPr/>
        </p:nvGrpSpPr>
        <p:grpSpPr>
          <a:xfrm>
            <a:off x="538067" y="2054751"/>
            <a:ext cx="3065603" cy="2798532"/>
            <a:chOff x="1095875" y="2557396"/>
            <a:chExt cx="1652720" cy="1431384"/>
          </a:xfrm>
          <a:solidFill>
            <a:srgbClr val="002060"/>
          </a:solidFill>
        </p:grpSpPr>
        <p:sp>
          <p:nvSpPr>
            <p:cNvPr id="4" name="Google Shape;2422;p40">
              <a:extLst>
                <a:ext uri="{FF2B5EF4-FFF2-40B4-BE49-F238E27FC236}">
                  <a16:creationId xmlns:a16="http://schemas.microsoft.com/office/drawing/2014/main" id="{D49B85CF-32D9-050D-D849-2C2BFA815619}"/>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23;p40">
              <a:extLst>
                <a:ext uri="{FF2B5EF4-FFF2-40B4-BE49-F238E27FC236}">
                  <a16:creationId xmlns:a16="http://schemas.microsoft.com/office/drawing/2014/main" id="{3F67DABE-CD9A-E839-D91A-30F501B101EC}"/>
                </a:ext>
              </a:extLst>
            </p:cNvPr>
            <p:cNvSpPr txBox="1"/>
            <p:nvPr/>
          </p:nvSpPr>
          <p:spPr>
            <a:xfrm>
              <a:off x="1333163" y="2894898"/>
              <a:ext cx="1219800" cy="25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 name="Google Shape;2424;p40">
              <a:extLst>
                <a:ext uri="{FF2B5EF4-FFF2-40B4-BE49-F238E27FC236}">
                  <a16:creationId xmlns:a16="http://schemas.microsoft.com/office/drawing/2014/main" id="{DD3980EE-7DD4-39A9-9E95-84DCE7880315}"/>
                </a:ext>
              </a:extLst>
            </p:cNvPr>
            <p:cNvSpPr txBox="1"/>
            <p:nvPr/>
          </p:nvSpPr>
          <p:spPr>
            <a:xfrm>
              <a:off x="1433136" y="3186388"/>
              <a:ext cx="1029600" cy="43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sz="24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232644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417;p40">
            <a:extLst>
              <a:ext uri="{FF2B5EF4-FFF2-40B4-BE49-F238E27FC236}">
                <a16:creationId xmlns:a16="http://schemas.microsoft.com/office/drawing/2014/main" id="{3CF25CB0-7BFD-DC6D-02ED-524B836E53DD}"/>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8;p40">
            <a:extLst>
              <a:ext uri="{FF2B5EF4-FFF2-40B4-BE49-F238E27FC236}">
                <a16:creationId xmlns:a16="http://schemas.microsoft.com/office/drawing/2014/main" id="{BA0BD0B5-388A-FD1D-E9CE-D9D79155255C}"/>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9;p40">
            <a:extLst>
              <a:ext uri="{FF2B5EF4-FFF2-40B4-BE49-F238E27FC236}">
                <a16:creationId xmlns:a16="http://schemas.microsoft.com/office/drawing/2014/main" id="{7E281F49-1EDA-C7D6-F8A9-0A700B63941A}"/>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0;p40">
            <a:extLst>
              <a:ext uri="{FF2B5EF4-FFF2-40B4-BE49-F238E27FC236}">
                <a16:creationId xmlns:a16="http://schemas.microsoft.com/office/drawing/2014/main" id="{A4007F51-9F14-D2D6-1E0D-7D1D15E89BAC}"/>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8;p40">
            <a:extLst>
              <a:ext uri="{FF2B5EF4-FFF2-40B4-BE49-F238E27FC236}">
                <a16:creationId xmlns:a16="http://schemas.microsoft.com/office/drawing/2014/main" id="{BCF31010-5DF8-12C2-E494-D3FFFDF0BED1}"/>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7;p40">
            <a:extLst>
              <a:ext uri="{FF2B5EF4-FFF2-40B4-BE49-F238E27FC236}">
                <a16:creationId xmlns:a16="http://schemas.microsoft.com/office/drawing/2014/main" id="{FA21436A-A1AB-F598-E7D3-BA28DDE2DD36}"/>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72F8D2FD-13D2-3002-BA4A-51B8CB644B0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8;p40">
            <a:extLst>
              <a:ext uri="{FF2B5EF4-FFF2-40B4-BE49-F238E27FC236}">
                <a16:creationId xmlns:a16="http://schemas.microsoft.com/office/drawing/2014/main" id="{21B63014-D04F-3CCC-1C50-04BE1AD5F6B7}"/>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2429;p40">
            <a:extLst>
              <a:ext uri="{FF2B5EF4-FFF2-40B4-BE49-F238E27FC236}">
                <a16:creationId xmlns:a16="http://schemas.microsoft.com/office/drawing/2014/main" id="{9A2A1959-95E8-2D72-F2F1-3B4E8BB2D17A}"/>
              </a:ext>
            </a:extLst>
          </p:cNvPr>
          <p:cNvGrpSpPr/>
          <p:nvPr/>
        </p:nvGrpSpPr>
        <p:grpSpPr>
          <a:xfrm>
            <a:off x="2808824" y="1768094"/>
            <a:ext cx="2304925" cy="2104123"/>
            <a:chOff x="2409442" y="1770449"/>
            <a:chExt cx="1652720" cy="1431384"/>
          </a:xfrm>
          <a:solidFill>
            <a:srgbClr val="002060"/>
          </a:solidFill>
        </p:grpSpPr>
        <p:sp>
          <p:nvSpPr>
            <p:cNvPr id="49" name="Google Shape;2430;p40">
              <a:extLst>
                <a:ext uri="{FF2B5EF4-FFF2-40B4-BE49-F238E27FC236}">
                  <a16:creationId xmlns:a16="http://schemas.microsoft.com/office/drawing/2014/main" id="{FA493558-23BC-9E95-6BF3-9D0D050FE5C7}"/>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431;p40">
              <a:extLst>
                <a:ext uri="{FF2B5EF4-FFF2-40B4-BE49-F238E27FC236}">
                  <a16:creationId xmlns:a16="http://schemas.microsoft.com/office/drawing/2014/main" id="{6F451D1D-E3C5-9125-BDD2-F4A76CE55CA6}"/>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1" name="Google Shape;2432;p40">
              <a:extLst>
                <a:ext uri="{FF2B5EF4-FFF2-40B4-BE49-F238E27FC236}">
                  <a16:creationId xmlns:a16="http://schemas.microsoft.com/office/drawing/2014/main" id="{F7F0AF44-C418-655F-8D39-EBECFF82883B}"/>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Data Cleaning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3" name="Google Shape;2426;p40">
            <a:extLst>
              <a:ext uri="{FF2B5EF4-FFF2-40B4-BE49-F238E27FC236}">
                <a16:creationId xmlns:a16="http://schemas.microsoft.com/office/drawing/2014/main" id="{297B5B6D-3560-4B0D-7ABD-DCFFB0691C53}"/>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45;p40">
            <a:extLst>
              <a:ext uri="{FF2B5EF4-FFF2-40B4-BE49-F238E27FC236}">
                <a16:creationId xmlns:a16="http://schemas.microsoft.com/office/drawing/2014/main" id="{36D4810D-BC43-9BBA-FF4A-580CE76C3451}"/>
              </a:ext>
            </a:extLst>
          </p:cNvPr>
          <p:cNvGrpSpPr/>
          <p:nvPr/>
        </p:nvGrpSpPr>
        <p:grpSpPr>
          <a:xfrm>
            <a:off x="8375846" y="2850727"/>
            <a:ext cx="2305028" cy="2104017"/>
            <a:chOff x="6395332" y="2474394"/>
            <a:chExt cx="1652793" cy="1431311"/>
          </a:xfrm>
          <a:solidFill>
            <a:srgbClr val="002060"/>
          </a:solidFill>
        </p:grpSpPr>
        <p:sp>
          <p:nvSpPr>
            <p:cNvPr id="57" name="Google Shape;2446;p40">
              <a:extLst>
                <a:ext uri="{FF2B5EF4-FFF2-40B4-BE49-F238E27FC236}">
                  <a16:creationId xmlns:a16="http://schemas.microsoft.com/office/drawing/2014/main" id="{EC3F4071-8DCA-9D16-CB3C-2C91FBA2D883}"/>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47;p40">
              <a:extLst>
                <a:ext uri="{FF2B5EF4-FFF2-40B4-BE49-F238E27FC236}">
                  <a16:creationId xmlns:a16="http://schemas.microsoft.com/office/drawing/2014/main" id="{CCCF8DAE-7E9C-C345-0C5A-C6C3A06EBC5D}"/>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9" name="Google Shape;2448;p40">
              <a:extLst>
                <a:ext uri="{FF2B5EF4-FFF2-40B4-BE49-F238E27FC236}">
                  <a16:creationId xmlns:a16="http://schemas.microsoft.com/office/drawing/2014/main" id="{DDDFF9D2-363A-7867-EC21-FFB35302B892}"/>
                </a:ext>
              </a:extLst>
            </p:cNvPr>
            <p:cNvSpPr txBox="1"/>
            <p:nvPr/>
          </p:nvSpPr>
          <p:spPr>
            <a:xfrm>
              <a:off x="6626138" y="3269841"/>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Movie Recommendation System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61" name="Google Shape;2434;p40">
            <a:extLst>
              <a:ext uri="{FF2B5EF4-FFF2-40B4-BE49-F238E27FC236}">
                <a16:creationId xmlns:a16="http://schemas.microsoft.com/office/drawing/2014/main" id="{9A710109-1493-0EE5-EAC2-A7F203B74644}"/>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50;p40">
            <a:extLst>
              <a:ext uri="{FF2B5EF4-FFF2-40B4-BE49-F238E27FC236}">
                <a16:creationId xmlns:a16="http://schemas.microsoft.com/office/drawing/2014/main" id="{AF3388A0-C699-8A4F-F6D1-A590FA357A17}"/>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421;p40">
            <a:extLst>
              <a:ext uri="{FF2B5EF4-FFF2-40B4-BE49-F238E27FC236}">
                <a16:creationId xmlns:a16="http://schemas.microsoft.com/office/drawing/2014/main" id="{C94B4D3A-2895-010B-952F-E4B06E25F56B}"/>
              </a:ext>
            </a:extLst>
          </p:cNvPr>
          <p:cNvGrpSpPr/>
          <p:nvPr/>
        </p:nvGrpSpPr>
        <p:grpSpPr>
          <a:xfrm>
            <a:off x="973213" y="2923933"/>
            <a:ext cx="2304925" cy="2104123"/>
            <a:chOff x="1095875" y="2557396"/>
            <a:chExt cx="1652720" cy="1431384"/>
          </a:xfrm>
          <a:solidFill>
            <a:srgbClr val="002060"/>
          </a:solidFill>
        </p:grpSpPr>
        <p:sp>
          <p:nvSpPr>
            <p:cNvPr id="43" name="Google Shape;2422;p40">
              <a:extLst>
                <a:ext uri="{FF2B5EF4-FFF2-40B4-BE49-F238E27FC236}">
                  <a16:creationId xmlns:a16="http://schemas.microsoft.com/office/drawing/2014/main" id="{CF98DEBE-2660-0689-1B71-7E43F0196667}"/>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23;p40">
              <a:extLst>
                <a:ext uri="{FF2B5EF4-FFF2-40B4-BE49-F238E27FC236}">
                  <a16:creationId xmlns:a16="http://schemas.microsoft.com/office/drawing/2014/main" id="{97E7AD7E-674F-E6EE-A865-6A3D1E606214}"/>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6" name="Google Shape;2424;p40">
              <a:extLst>
                <a:ext uri="{FF2B5EF4-FFF2-40B4-BE49-F238E27FC236}">
                  <a16:creationId xmlns:a16="http://schemas.microsoft.com/office/drawing/2014/main" id="{84FD791C-FE75-2BD4-BDCD-B467E1E3EF86}"/>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2" name="Google Shape;2437;p40">
            <a:extLst>
              <a:ext uri="{FF2B5EF4-FFF2-40B4-BE49-F238E27FC236}">
                <a16:creationId xmlns:a16="http://schemas.microsoft.com/office/drawing/2014/main" id="{64C8CB7F-1D26-5CC4-E329-2B7A2AE8823E}"/>
              </a:ext>
            </a:extLst>
          </p:cNvPr>
          <p:cNvGrpSpPr/>
          <p:nvPr/>
        </p:nvGrpSpPr>
        <p:grpSpPr>
          <a:xfrm>
            <a:off x="4672421" y="2879830"/>
            <a:ext cx="2305028" cy="2104017"/>
            <a:chOff x="3745713" y="2526736"/>
            <a:chExt cx="1652793" cy="1431311"/>
          </a:xfrm>
          <a:solidFill>
            <a:srgbClr val="002060"/>
          </a:solidFill>
        </p:grpSpPr>
        <p:sp>
          <p:nvSpPr>
            <p:cNvPr id="54" name="Google Shape;2438;p40">
              <a:extLst>
                <a:ext uri="{FF2B5EF4-FFF2-40B4-BE49-F238E27FC236}">
                  <a16:creationId xmlns:a16="http://schemas.microsoft.com/office/drawing/2014/main" id="{7B6ED864-8050-B94A-0EFB-E193C48AFFBA}"/>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39;p40">
              <a:extLst>
                <a:ext uri="{FF2B5EF4-FFF2-40B4-BE49-F238E27FC236}">
                  <a16:creationId xmlns:a16="http://schemas.microsoft.com/office/drawing/2014/main" id="{69B5DA9C-403F-57F9-2948-BA53A7B54C4A}"/>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0" name="Google Shape;2440;p40">
              <a:extLst>
                <a:ext uri="{FF2B5EF4-FFF2-40B4-BE49-F238E27FC236}">
                  <a16:creationId xmlns:a16="http://schemas.microsoft.com/office/drawing/2014/main" id="{11AADF88-6BE1-C82A-6C57-34C5B6AA2ECF}"/>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Vectorization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62" name="Google Shape;2441;p40">
            <a:extLst>
              <a:ext uri="{FF2B5EF4-FFF2-40B4-BE49-F238E27FC236}">
                <a16:creationId xmlns:a16="http://schemas.microsoft.com/office/drawing/2014/main" id="{67AE6B52-5A2A-FF2F-0D5A-3D1808DA17CF}"/>
              </a:ext>
            </a:extLst>
          </p:cNvPr>
          <p:cNvGrpSpPr/>
          <p:nvPr/>
        </p:nvGrpSpPr>
        <p:grpSpPr>
          <a:xfrm>
            <a:off x="6541923" y="3969675"/>
            <a:ext cx="2304925" cy="2104231"/>
            <a:chOff x="5086217" y="3268131"/>
            <a:chExt cx="1652720" cy="1431457"/>
          </a:xfrm>
          <a:solidFill>
            <a:srgbClr val="002060"/>
          </a:solidFill>
        </p:grpSpPr>
        <p:sp>
          <p:nvSpPr>
            <p:cNvPr id="63" name="Google Shape;2442;p40">
              <a:extLst>
                <a:ext uri="{FF2B5EF4-FFF2-40B4-BE49-F238E27FC236}">
                  <a16:creationId xmlns:a16="http://schemas.microsoft.com/office/drawing/2014/main" id="{22DFEA70-8B34-57BC-A418-8A7D308AF17C}"/>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43;p40">
              <a:extLst>
                <a:ext uri="{FF2B5EF4-FFF2-40B4-BE49-F238E27FC236}">
                  <a16:creationId xmlns:a16="http://schemas.microsoft.com/office/drawing/2014/main" id="{C5E146D3-8A01-EBD3-C82D-759BEB44E4A0}"/>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5" name="Google Shape;2444;p40">
              <a:extLst>
                <a:ext uri="{FF2B5EF4-FFF2-40B4-BE49-F238E27FC236}">
                  <a16:creationId xmlns:a16="http://schemas.microsoft.com/office/drawing/2014/main" id="{CE672BAB-3E7A-0353-A14F-00A50C6DDF69}"/>
                </a:ext>
              </a:extLst>
            </p:cNvPr>
            <p:cNvSpPr txBox="1"/>
            <p:nvPr/>
          </p:nvSpPr>
          <p:spPr>
            <a:xfrm>
              <a:off x="5397845" y="3956665"/>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Calculating Similarity Score</a:t>
              </a:r>
              <a:endParaRPr dirty="0">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3107754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9C1393-8F54-9268-45D8-F60BCE8D1561}"/>
              </a:ext>
            </a:extLst>
          </p:cNvPr>
          <p:cNvSpPr txBox="1"/>
          <p:nvPr/>
        </p:nvSpPr>
        <p:spPr>
          <a:xfrm>
            <a:off x="5431664" y="602012"/>
            <a:ext cx="6096000" cy="54440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Parsing the required words for the Genres and Keywords column using </a:t>
            </a:r>
            <a:r>
              <a:rPr lang="en-US" dirty="0" err="1">
                <a:latin typeface="Times New Roman" panose="02020603050405020304" pitchFamily="18" charset="0"/>
                <a:cs typeface="Times New Roman" panose="02020603050405020304" pitchFamily="18" charset="0"/>
              </a:rPr>
              <a:t>ast</a:t>
            </a:r>
            <a:r>
              <a:rPr lang="en-US" dirty="0">
                <a:latin typeface="Times New Roman" panose="02020603050405020304" pitchFamily="18" charset="0"/>
                <a:cs typeface="Times New Roman" panose="02020603050405020304" pitchFamily="18" charset="0"/>
              </a:rPr>
              <a:t> library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Parsing the top 3 members for the Cast column</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Parsing the name of the director from list of crew members column</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Removing space in between words from all the above mentioned columns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Joining the individual words into a group of words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Creating </a:t>
            </a:r>
            <a:r>
              <a:rPr lang="en-US" dirty="0" err="1">
                <a:latin typeface="Times New Roman" panose="02020603050405020304" pitchFamily="18" charset="0"/>
                <a:cs typeface="Times New Roman" panose="02020603050405020304" pitchFamily="18" charset="0"/>
              </a:rPr>
              <a:t>combined_features</a:t>
            </a:r>
            <a:r>
              <a:rPr lang="en-US" dirty="0">
                <a:latin typeface="Times New Roman" panose="02020603050405020304" pitchFamily="18" charset="0"/>
                <a:cs typeface="Times New Roman" panose="02020603050405020304" pitchFamily="18" charset="0"/>
              </a:rPr>
              <a:t> by using all the selected features columns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Creating a backup</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Adding a new column </a:t>
            </a:r>
            <a:r>
              <a:rPr lang="en-US" dirty="0" err="1">
                <a:latin typeface="Times New Roman" panose="02020603050405020304" pitchFamily="18" charset="0"/>
                <a:cs typeface="Times New Roman" panose="02020603050405020304" pitchFamily="18" charset="0"/>
              </a:rPr>
              <a:t>movie_index</a:t>
            </a:r>
            <a:r>
              <a:rPr lang="en-US" dirty="0">
                <a:latin typeface="Times New Roman" panose="02020603050405020304" pitchFamily="18" charset="0"/>
                <a:cs typeface="Times New Roman" panose="02020603050405020304" pitchFamily="18" charset="0"/>
              </a:rPr>
              <a:t>  for ease of accessing movies</a:t>
            </a:r>
            <a:endParaRPr lang="en-US" b="1"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grpSp>
        <p:nvGrpSpPr>
          <p:cNvPr id="2" name="Google Shape;2429;p40">
            <a:extLst>
              <a:ext uri="{FF2B5EF4-FFF2-40B4-BE49-F238E27FC236}">
                <a16:creationId xmlns:a16="http://schemas.microsoft.com/office/drawing/2014/main" id="{B13A1E43-CA92-6A74-BF9D-9528B99DE2E2}"/>
              </a:ext>
            </a:extLst>
          </p:cNvPr>
          <p:cNvGrpSpPr/>
          <p:nvPr/>
        </p:nvGrpSpPr>
        <p:grpSpPr>
          <a:xfrm>
            <a:off x="718766" y="2376938"/>
            <a:ext cx="3067200" cy="2797200"/>
            <a:chOff x="2409442" y="1770449"/>
            <a:chExt cx="1652720" cy="1431384"/>
          </a:xfrm>
          <a:solidFill>
            <a:srgbClr val="002060"/>
          </a:solidFill>
        </p:grpSpPr>
        <p:sp>
          <p:nvSpPr>
            <p:cNvPr id="4" name="Google Shape;2430;p40">
              <a:extLst>
                <a:ext uri="{FF2B5EF4-FFF2-40B4-BE49-F238E27FC236}">
                  <a16:creationId xmlns:a16="http://schemas.microsoft.com/office/drawing/2014/main" id="{2D6DFCEE-7416-5401-F037-AD1EA62CA6F6}"/>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431;p40">
              <a:extLst>
                <a:ext uri="{FF2B5EF4-FFF2-40B4-BE49-F238E27FC236}">
                  <a16:creationId xmlns:a16="http://schemas.microsoft.com/office/drawing/2014/main" id="{69DB3384-F73F-851E-A82E-3F84F1D97E0E}"/>
                </a:ext>
              </a:extLst>
            </p:cNvPr>
            <p:cNvSpPr txBox="1"/>
            <p:nvPr/>
          </p:nvSpPr>
          <p:spPr>
            <a:xfrm>
              <a:off x="2625517" y="2195797"/>
              <a:ext cx="1219800" cy="25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3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 name="Google Shape;2432;p40">
              <a:extLst>
                <a:ext uri="{FF2B5EF4-FFF2-40B4-BE49-F238E27FC236}">
                  <a16:creationId xmlns:a16="http://schemas.microsoft.com/office/drawing/2014/main" id="{AE9BDE1D-8BF0-96C7-CE09-FFC9E0927A55}"/>
                </a:ext>
              </a:extLst>
            </p:cNvPr>
            <p:cNvSpPr txBox="1"/>
            <p:nvPr/>
          </p:nvSpPr>
          <p:spPr>
            <a:xfrm>
              <a:off x="2703459" y="2490998"/>
              <a:ext cx="1097893" cy="432300"/>
            </a:xfrm>
            <a:prstGeom prst="rect">
              <a:avLst/>
            </a:prstGeom>
            <a:grp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Roboto"/>
                  <a:cs typeface="Times New Roman" panose="02020603050405020304" pitchFamily="18" charset="0"/>
                  <a:sym typeface="Roboto"/>
                </a:rPr>
                <a:t>Data Cleaning</a:t>
              </a:r>
              <a:endParaRPr sz="24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320040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417;p40">
            <a:extLst>
              <a:ext uri="{FF2B5EF4-FFF2-40B4-BE49-F238E27FC236}">
                <a16:creationId xmlns:a16="http://schemas.microsoft.com/office/drawing/2014/main" id="{3CF25CB0-7BFD-DC6D-02ED-524B836E53DD}"/>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8;p40">
            <a:extLst>
              <a:ext uri="{FF2B5EF4-FFF2-40B4-BE49-F238E27FC236}">
                <a16:creationId xmlns:a16="http://schemas.microsoft.com/office/drawing/2014/main" id="{BA0BD0B5-388A-FD1D-E9CE-D9D79155255C}"/>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9;p40">
            <a:extLst>
              <a:ext uri="{FF2B5EF4-FFF2-40B4-BE49-F238E27FC236}">
                <a16:creationId xmlns:a16="http://schemas.microsoft.com/office/drawing/2014/main" id="{7E281F49-1EDA-C7D6-F8A9-0A700B63941A}"/>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0;p40">
            <a:extLst>
              <a:ext uri="{FF2B5EF4-FFF2-40B4-BE49-F238E27FC236}">
                <a16:creationId xmlns:a16="http://schemas.microsoft.com/office/drawing/2014/main" id="{A4007F51-9F14-D2D6-1E0D-7D1D15E89BAC}"/>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8;p40">
            <a:extLst>
              <a:ext uri="{FF2B5EF4-FFF2-40B4-BE49-F238E27FC236}">
                <a16:creationId xmlns:a16="http://schemas.microsoft.com/office/drawing/2014/main" id="{BCF31010-5DF8-12C2-E494-D3FFFDF0BED1}"/>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7;p40">
            <a:extLst>
              <a:ext uri="{FF2B5EF4-FFF2-40B4-BE49-F238E27FC236}">
                <a16:creationId xmlns:a16="http://schemas.microsoft.com/office/drawing/2014/main" id="{FA21436A-A1AB-F598-E7D3-BA28DDE2DD36}"/>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72F8D2FD-13D2-3002-BA4A-51B8CB644B0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8;p40">
            <a:extLst>
              <a:ext uri="{FF2B5EF4-FFF2-40B4-BE49-F238E27FC236}">
                <a16:creationId xmlns:a16="http://schemas.microsoft.com/office/drawing/2014/main" id="{21B63014-D04F-3CCC-1C50-04BE1AD5F6B7}"/>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26;p40">
            <a:extLst>
              <a:ext uri="{FF2B5EF4-FFF2-40B4-BE49-F238E27FC236}">
                <a16:creationId xmlns:a16="http://schemas.microsoft.com/office/drawing/2014/main" id="{297B5B6D-3560-4B0D-7ABD-DCFFB0691C53}"/>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4;p40">
            <a:extLst>
              <a:ext uri="{FF2B5EF4-FFF2-40B4-BE49-F238E27FC236}">
                <a16:creationId xmlns:a16="http://schemas.microsoft.com/office/drawing/2014/main" id="{9A710109-1493-0EE5-EAC2-A7F203B74644}"/>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50;p40">
            <a:extLst>
              <a:ext uri="{FF2B5EF4-FFF2-40B4-BE49-F238E27FC236}">
                <a16:creationId xmlns:a16="http://schemas.microsoft.com/office/drawing/2014/main" id="{D935506C-E4F6-765F-FEC5-FC6BD4A3481B}"/>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2437;p40">
            <a:extLst>
              <a:ext uri="{FF2B5EF4-FFF2-40B4-BE49-F238E27FC236}">
                <a16:creationId xmlns:a16="http://schemas.microsoft.com/office/drawing/2014/main" id="{6CA1166F-5202-1637-94D1-863E58DB0366}"/>
              </a:ext>
            </a:extLst>
          </p:cNvPr>
          <p:cNvGrpSpPr/>
          <p:nvPr/>
        </p:nvGrpSpPr>
        <p:grpSpPr>
          <a:xfrm>
            <a:off x="4672421" y="2879830"/>
            <a:ext cx="2305028" cy="2104017"/>
            <a:chOff x="3745713" y="2526736"/>
            <a:chExt cx="1652793" cy="1431311"/>
          </a:xfrm>
          <a:solidFill>
            <a:srgbClr val="002060"/>
          </a:solidFill>
        </p:grpSpPr>
        <p:sp>
          <p:nvSpPr>
            <p:cNvPr id="71" name="Google Shape;2438;p40">
              <a:extLst>
                <a:ext uri="{FF2B5EF4-FFF2-40B4-BE49-F238E27FC236}">
                  <a16:creationId xmlns:a16="http://schemas.microsoft.com/office/drawing/2014/main" id="{BCF43BA9-3609-D902-FB74-DA6321696DD3}"/>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39;p40">
              <a:extLst>
                <a:ext uri="{FF2B5EF4-FFF2-40B4-BE49-F238E27FC236}">
                  <a16:creationId xmlns:a16="http://schemas.microsoft.com/office/drawing/2014/main" id="{FD835873-6C6F-8D8D-2F2F-CC959334A762}"/>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73" name="Google Shape;2440;p40">
              <a:extLst>
                <a:ext uri="{FF2B5EF4-FFF2-40B4-BE49-F238E27FC236}">
                  <a16:creationId xmlns:a16="http://schemas.microsoft.com/office/drawing/2014/main" id="{22313DCC-D9AC-AD67-FC60-2ACB745F2D7E}"/>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Vectorization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78" name="Google Shape;2441;p40">
            <a:extLst>
              <a:ext uri="{FF2B5EF4-FFF2-40B4-BE49-F238E27FC236}">
                <a16:creationId xmlns:a16="http://schemas.microsoft.com/office/drawing/2014/main" id="{995F55F1-DE94-AC19-E49D-C42440339798}"/>
              </a:ext>
            </a:extLst>
          </p:cNvPr>
          <p:cNvGrpSpPr/>
          <p:nvPr/>
        </p:nvGrpSpPr>
        <p:grpSpPr>
          <a:xfrm>
            <a:off x="6541923" y="3969675"/>
            <a:ext cx="2304925" cy="2104231"/>
            <a:chOff x="5086217" y="3268131"/>
            <a:chExt cx="1652720" cy="1431457"/>
          </a:xfrm>
          <a:solidFill>
            <a:srgbClr val="002060"/>
          </a:solidFill>
        </p:grpSpPr>
        <p:sp>
          <p:nvSpPr>
            <p:cNvPr id="79" name="Google Shape;2442;p40">
              <a:extLst>
                <a:ext uri="{FF2B5EF4-FFF2-40B4-BE49-F238E27FC236}">
                  <a16:creationId xmlns:a16="http://schemas.microsoft.com/office/drawing/2014/main" id="{C2831607-B661-42EE-272E-13CF068B31F7}"/>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43;p40">
              <a:extLst>
                <a:ext uri="{FF2B5EF4-FFF2-40B4-BE49-F238E27FC236}">
                  <a16:creationId xmlns:a16="http://schemas.microsoft.com/office/drawing/2014/main" id="{9663CA77-FD2B-9BB7-3DDC-09051A318620}"/>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81" name="Google Shape;2444;p40">
              <a:extLst>
                <a:ext uri="{FF2B5EF4-FFF2-40B4-BE49-F238E27FC236}">
                  <a16:creationId xmlns:a16="http://schemas.microsoft.com/office/drawing/2014/main" id="{7453A160-BD0E-75AB-EDA2-DB875952C458}"/>
                </a:ext>
              </a:extLst>
            </p:cNvPr>
            <p:cNvSpPr txBox="1"/>
            <p:nvPr/>
          </p:nvSpPr>
          <p:spPr>
            <a:xfrm>
              <a:off x="5397845" y="3956665"/>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Calculating Similarity Score</a:t>
              </a:r>
              <a:endParaRPr dirty="0">
                <a:latin typeface="Times New Roman" panose="02020603050405020304" pitchFamily="18" charset="0"/>
                <a:ea typeface="Roboto"/>
                <a:cs typeface="Times New Roman" panose="02020603050405020304" pitchFamily="18" charset="0"/>
                <a:sym typeface="Roboto"/>
              </a:endParaRPr>
            </a:p>
          </p:txBody>
        </p:sp>
      </p:grpSp>
      <p:grpSp>
        <p:nvGrpSpPr>
          <p:cNvPr id="82" name="Google Shape;2445;p40">
            <a:extLst>
              <a:ext uri="{FF2B5EF4-FFF2-40B4-BE49-F238E27FC236}">
                <a16:creationId xmlns:a16="http://schemas.microsoft.com/office/drawing/2014/main" id="{755C37F4-CD65-E33E-3ABC-73E9BB40A8B4}"/>
              </a:ext>
            </a:extLst>
          </p:cNvPr>
          <p:cNvGrpSpPr/>
          <p:nvPr/>
        </p:nvGrpSpPr>
        <p:grpSpPr>
          <a:xfrm>
            <a:off x="8375846" y="2850727"/>
            <a:ext cx="2305028" cy="2104017"/>
            <a:chOff x="6395332" y="2474394"/>
            <a:chExt cx="1652793" cy="1431311"/>
          </a:xfrm>
          <a:solidFill>
            <a:srgbClr val="002060"/>
          </a:solidFill>
        </p:grpSpPr>
        <p:sp>
          <p:nvSpPr>
            <p:cNvPr id="83" name="Google Shape;2446;p40">
              <a:extLst>
                <a:ext uri="{FF2B5EF4-FFF2-40B4-BE49-F238E27FC236}">
                  <a16:creationId xmlns:a16="http://schemas.microsoft.com/office/drawing/2014/main" id="{9B770A3E-52B9-8EEA-F500-CC868C937FFA}"/>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47;p40">
              <a:extLst>
                <a:ext uri="{FF2B5EF4-FFF2-40B4-BE49-F238E27FC236}">
                  <a16:creationId xmlns:a16="http://schemas.microsoft.com/office/drawing/2014/main" id="{9FC6EFF9-4E6A-90C4-B483-44E11866D690}"/>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85" name="Google Shape;2448;p40">
              <a:extLst>
                <a:ext uri="{FF2B5EF4-FFF2-40B4-BE49-F238E27FC236}">
                  <a16:creationId xmlns:a16="http://schemas.microsoft.com/office/drawing/2014/main" id="{46EB744C-720F-9FE0-397A-F0E5BD207FBE}"/>
                </a:ext>
              </a:extLst>
            </p:cNvPr>
            <p:cNvSpPr txBox="1"/>
            <p:nvPr/>
          </p:nvSpPr>
          <p:spPr>
            <a:xfrm>
              <a:off x="6626138" y="3269841"/>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Movie Recommendation System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86" name="Google Shape;2429;p40">
            <a:extLst>
              <a:ext uri="{FF2B5EF4-FFF2-40B4-BE49-F238E27FC236}">
                <a16:creationId xmlns:a16="http://schemas.microsoft.com/office/drawing/2014/main" id="{6CF325C7-61CA-DD19-56F0-1A22CD674336}"/>
              </a:ext>
            </a:extLst>
          </p:cNvPr>
          <p:cNvGrpSpPr/>
          <p:nvPr/>
        </p:nvGrpSpPr>
        <p:grpSpPr>
          <a:xfrm>
            <a:off x="2808824" y="1768094"/>
            <a:ext cx="2304925" cy="2104123"/>
            <a:chOff x="2409442" y="1770449"/>
            <a:chExt cx="1652720" cy="1431384"/>
          </a:xfrm>
          <a:solidFill>
            <a:srgbClr val="002060"/>
          </a:solidFill>
        </p:grpSpPr>
        <p:sp>
          <p:nvSpPr>
            <p:cNvPr id="87" name="Google Shape;2430;p40">
              <a:extLst>
                <a:ext uri="{FF2B5EF4-FFF2-40B4-BE49-F238E27FC236}">
                  <a16:creationId xmlns:a16="http://schemas.microsoft.com/office/drawing/2014/main" id="{4DA3CEA0-4AA5-D1C3-56A7-90CBE12411AA}"/>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431;p40">
              <a:extLst>
                <a:ext uri="{FF2B5EF4-FFF2-40B4-BE49-F238E27FC236}">
                  <a16:creationId xmlns:a16="http://schemas.microsoft.com/office/drawing/2014/main" id="{595AE88A-C6E8-891E-3D99-D14840453755}"/>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89" name="Google Shape;2432;p40">
              <a:extLst>
                <a:ext uri="{FF2B5EF4-FFF2-40B4-BE49-F238E27FC236}">
                  <a16:creationId xmlns:a16="http://schemas.microsoft.com/office/drawing/2014/main" id="{7408C599-C1E4-065D-FF34-A9F98F4BE6BA}"/>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Data Cleaning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90" name="Google Shape;2421;p40">
            <a:extLst>
              <a:ext uri="{FF2B5EF4-FFF2-40B4-BE49-F238E27FC236}">
                <a16:creationId xmlns:a16="http://schemas.microsoft.com/office/drawing/2014/main" id="{BB0BFD48-26F7-8576-809E-C02211D34F24}"/>
              </a:ext>
            </a:extLst>
          </p:cNvPr>
          <p:cNvGrpSpPr/>
          <p:nvPr/>
        </p:nvGrpSpPr>
        <p:grpSpPr>
          <a:xfrm>
            <a:off x="973213" y="2923933"/>
            <a:ext cx="2304925" cy="2104123"/>
            <a:chOff x="1095875" y="2557396"/>
            <a:chExt cx="1652720" cy="1431384"/>
          </a:xfrm>
          <a:solidFill>
            <a:srgbClr val="002060"/>
          </a:solidFill>
        </p:grpSpPr>
        <p:sp>
          <p:nvSpPr>
            <p:cNvPr id="91" name="Google Shape;2422;p40">
              <a:extLst>
                <a:ext uri="{FF2B5EF4-FFF2-40B4-BE49-F238E27FC236}">
                  <a16:creationId xmlns:a16="http://schemas.microsoft.com/office/drawing/2014/main" id="{78A045CD-1C0E-DA1B-8D4D-7239E8F8B289}"/>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23;p40">
              <a:extLst>
                <a:ext uri="{FF2B5EF4-FFF2-40B4-BE49-F238E27FC236}">
                  <a16:creationId xmlns:a16="http://schemas.microsoft.com/office/drawing/2014/main" id="{4D6E40A1-E892-D1EE-A200-5DCB87AB1327}"/>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93" name="Google Shape;2424;p40">
              <a:extLst>
                <a:ext uri="{FF2B5EF4-FFF2-40B4-BE49-F238E27FC236}">
                  <a16:creationId xmlns:a16="http://schemas.microsoft.com/office/drawing/2014/main" id="{89160FE3-3B09-CA92-8E2A-9596B42DABE3}"/>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251006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72D177-85E2-E8E8-226D-3BD931C3027E}"/>
              </a:ext>
            </a:extLst>
          </p:cNvPr>
          <p:cNvSpPr txBox="1"/>
          <p:nvPr/>
        </p:nvSpPr>
        <p:spPr>
          <a:xfrm>
            <a:off x="5579719" y="1654629"/>
            <a:ext cx="5485452" cy="646331"/>
          </a:xfrm>
          <a:prstGeom prst="rect">
            <a:avLst/>
          </a:prstGeom>
          <a:noFill/>
        </p:spPr>
        <p:txBody>
          <a:bodyPr wrap="square" rtlCol="0">
            <a:spAutoFit/>
          </a:bodyPr>
          <a:lstStyle/>
          <a:p>
            <a:r>
              <a:rPr lang="en-US" dirty="0"/>
              <a:t>Using </a:t>
            </a:r>
            <a:r>
              <a:rPr lang="en-US" dirty="0" err="1"/>
              <a:t>TfIdfVectorizer</a:t>
            </a:r>
            <a:r>
              <a:rPr lang="en-US" dirty="0"/>
              <a:t>, we will convert the selected text to </a:t>
            </a:r>
            <a:r>
              <a:rPr lang="en-US" dirty="0" err="1"/>
              <a:t>feature_vectors</a:t>
            </a:r>
            <a:r>
              <a:rPr lang="en-US" dirty="0"/>
              <a:t>, so that the model can understand it</a:t>
            </a:r>
            <a:endParaRPr lang="en-IN" dirty="0"/>
          </a:p>
        </p:txBody>
      </p:sp>
      <p:grpSp>
        <p:nvGrpSpPr>
          <p:cNvPr id="2" name="Google Shape;2437;p40">
            <a:extLst>
              <a:ext uri="{FF2B5EF4-FFF2-40B4-BE49-F238E27FC236}">
                <a16:creationId xmlns:a16="http://schemas.microsoft.com/office/drawing/2014/main" id="{80A6964D-3DBC-C390-FDB7-E782DF18FD1F}"/>
              </a:ext>
            </a:extLst>
          </p:cNvPr>
          <p:cNvGrpSpPr/>
          <p:nvPr/>
        </p:nvGrpSpPr>
        <p:grpSpPr>
          <a:xfrm>
            <a:off x="568569" y="2251879"/>
            <a:ext cx="3067200" cy="2797200"/>
            <a:chOff x="3745713" y="2526736"/>
            <a:chExt cx="1652793" cy="1431311"/>
          </a:xfrm>
          <a:solidFill>
            <a:srgbClr val="002060"/>
          </a:solidFill>
        </p:grpSpPr>
        <p:sp>
          <p:nvSpPr>
            <p:cNvPr id="8" name="Google Shape;2438;p40">
              <a:extLst>
                <a:ext uri="{FF2B5EF4-FFF2-40B4-BE49-F238E27FC236}">
                  <a16:creationId xmlns:a16="http://schemas.microsoft.com/office/drawing/2014/main" id="{644B711B-C046-6445-2584-5B3092CB50FC}"/>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9;p40">
              <a:extLst>
                <a:ext uri="{FF2B5EF4-FFF2-40B4-BE49-F238E27FC236}">
                  <a16:creationId xmlns:a16="http://schemas.microsoft.com/office/drawing/2014/main" id="{33B78211-7EDF-FA3D-D68F-9B7455274498}"/>
                </a:ext>
              </a:extLst>
            </p:cNvPr>
            <p:cNvSpPr txBox="1"/>
            <p:nvPr/>
          </p:nvSpPr>
          <p:spPr>
            <a:xfrm>
              <a:off x="4003692" y="2990091"/>
              <a:ext cx="1219800" cy="25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20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10" name="Google Shape;2440;p40">
              <a:extLst>
                <a:ext uri="{FF2B5EF4-FFF2-40B4-BE49-F238E27FC236}">
                  <a16:creationId xmlns:a16="http://schemas.microsoft.com/office/drawing/2014/main" id="{0EE7A7C3-651D-904D-0FD6-CE8EFF95802E}"/>
                </a:ext>
              </a:extLst>
            </p:cNvPr>
            <p:cNvSpPr txBox="1"/>
            <p:nvPr/>
          </p:nvSpPr>
          <p:spPr>
            <a:xfrm>
              <a:off x="4057396" y="3216417"/>
              <a:ext cx="1112394" cy="43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Roboto"/>
                  <a:cs typeface="Times New Roman" panose="02020603050405020304" pitchFamily="18" charset="0"/>
                  <a:sym typeface="Roboto"/>
                </a:rPr>
                <a:t> Vectorization</a:t>
              </a:r>
              <a:endParaRPr sz="24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pic>
        <p:nvPicPr>
          <p:cNvPr id="5" name="Picture 4">
            <a:extLst>
              <a:ext uri="{FF2B5EF4-FFF2-40B4-BE49-F238E27FC236}">
                <a16:creationId xmlns:a16="http://schemas.microsoft.com/office/drawing/2014/main" id="{36261CC0-755F-982A-39DF-781FD6B86330}"/>
              </a:ext>
            </a:extLst>
          </p:cNvPr>
          <p:cNvPicPr>
            <a:picLocks noChangeAspect="1"/>
          </p:cNvPicPr>
          <p:nvPr/>
        </p:nvPicPr>
        <p:blipFill>
          <a:blip r:embed="rId2"/>
          <a:stretch>
            <a:fillRect/>
          </a:stretch>
        </p:blipFill>
        <p:spPr>
          <a:xfrm>
            <a:off x="5579719" y="3490240"/>
            <a:ext cx="6412275" cy="2133602"/>
          </a:xfrm>
          <a:prstGeom prst="rect">
            <a:avLst/>
          </a:prstGeom>
        </p:spPr>
      </p:pic>
    </p:spTree>
    <p:extLst>
      <p:ext uri="{BB962C8B-B14F-4D97-AF65-F5344CB8AC3E}">
        <p14:creationId xmlns:p14="http://schemas.microsoft.com/office/powerpoint/2010/main" val="3695898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417;p40">
            <a:extLst>
              <a:ext uri="{FF2B5EF4-FFF2-40B4-BE49-F238E27FC236}">
                <a16:creationId xmlns:a16="http://schemas.microsoft.com/office/drawing/2014/main" id="{3CF25CB0-7BFD-DC6D-02ED-524B836E53DD}"/>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8;p40">
            <a:extLst>
              <a:ext uri="{FF2B5EF4-FFF2-40B4-BE49-F238E27FC236}">
                <a16:creationId xmlns:a16="http://schemas.microsoft.com/office/drawing/2014/main" id="{BA0BD0B5-388A-FD1D-E9CE-D9D79155255C}"/>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9;p40">
            <a:extLst>
              <a:ext uri="{FF2B5EF4-FFF2-40B4-BE49-F238E27FC236}">
                <a16:creationId xmlns:a16="http://schemas.microsoft.com/office/drawing/2014/main" id="{7E281F49-1EDA-C7D6-F8A9-0A700B63941A}"/>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0;p40">
            <a:extLst>
              <a:ext uri="{FF2B5EF4-FFF2-40B4-BE49-F238E27FC236}">
                <a16:creationId xmlns:a16="http://schemas.microsoft.com/office/drawing/2014/main" id="{A4007F51-9F14-D2D6-1E0D-7D1D15E89BAC}"/>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8;p40">
            <a:extLst>
              <a:ext uri="{FF2B5EF4-FFF2-40B4-BE49-F238E27FC236}">
                <a16:creationId xmlns:a16="http://schemas.microsoft.com/office/drawing/2014/main" id="{BCF31010-5DF8-12C2-E494-D3FFFDF0BED1}"/>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7;p40">
            <a:extLst>
              <a:ext uri="{FF2B5EF4-FFF2-40B4-BE49-F238E27FC236}">
                <a16:creationId xmlns:a16="http://schemas.microsoft.com/office/drawing/2014/main" id="{FA21436A-A1AB-F598-E7D3-BA28DDE2DD36}"/>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72F8D2FD-13D2-3002-BA4A-51B8CB644B0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8;p40">
            <a:extLst>
              <a:ext uri="{FF2B5EF4-FFF2-40B4-BE49-F238E27FC236}">
                <a16:creationId xmlns:a16="http://schemas.microsoft.com/office/drawing/2014/main" id="{21B63014-D04F-3CCC-1C50-04BE1AD5F6B7}"/>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2429;p40">
            <a:extLst>
              <a:ext uri="{FF2B5EF4-FFF2-40B4-BE49-F238E27FC236}">
                <a16:creationId xmlns:a16="http://schemas.microsoft.com/office/drawing/2014/main" id="{9A2A1959-95E8-2D72-F2F1-3B4E8BB2D17A}"/>
              </a:ext>
            </a:extLst>
          </p:cNvPr>
          <p:cNvGrpSpPr/>
          <p:nvPr/>
        </p:nvGrpSpPr>
        <p:grpSpPr>
          <a:xfrm>
            <a:off x="2808824" y="1768094"/>
            <a:ext cx="2304925" cy="2104123"/>
            <a:chOff x="2409442" y="1770449"/>
            <a:chExt cx="1652720" cy="1431384"/>
          </a:xfrm>
          <a:solidFill>
            <a:srgbClr val="002060"/>
          </a:solidFill>
        </p:grpSpPr>
        <p:sp>
          <p:nvSpPr>
            <p:cNvPr id="49" name="Google Shape;2430;p40">
              <a:extLst>
                <a:ext uri="{FF2B5EF4-FFF2-40B4-BE49-F238E27FC236}">
                  <a16:creationId xmlns:a16="http://schemas.microsoft.com/office/drawing/2014/main" id="{FA493558-23BC-9E95-6BF3-9D0D050FE5C7}"/>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431;p40">
              <a:extLst>
                <a:ext uri="{FF2B5EF4-FFF2-40B4-BE49-F238E27FC236}">
                  <a16:creationId xmlns:a16="http://schemas.microsoft.com/office/drawing/2014/main" id="{6F451D1D-E3C5-9125-BDD2-F4A76CE55CA6}"/>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1" name="Google Shape;2432;p40">
              <a:extLst>
                <a:ext uri="{FF2B5EF4-FFF2-40B4-BE49-F238E27FC236}">
                  <a16:creationId xmlns:a16="http://schemas.microsoft.com/office/drawing/2014/main" id="{F7F0AF44-C418-655F-8D39-EBECFF82883B}"/>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Data Cleaning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3" name="Google Shape;2426;p40">
            <a:extLst>
              <a:ext uri="{FF2B5EF4-FFF2-40B4-BE49-F238E27FC236}">
                <a16:creationId xmlns:a16="http://schemas.microsoft.com/office/drawing/2014/main" id="{297B5B6D-3560-4B0D-7ABD-DCFFB0691C53}"/>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4;p40">
            <a:extLst>
              <a:ext uri="{FF2B5EF4-FFF2-40B4-BE49-F238E27FC236}">
                <a16:creationId xmlns:a16="http://schemas.microsoft.com/office/drawing/2014/main" id="{9A710109-1493-0EE5-EAC2-A7F203B74644}"/>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50;p40">
            <a:extLst>
              <a:ext uri="{FF2B5EF4-FFF2-40B4-BE49-F238E27FC236}">
                <a16:creationId xmlns:a16="http://schemas.microsoft.com/office/drawing/2014/main" id="{598AB11F-15E3-D3F4-9776-A783C4330237}"/>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421;p40">
            <a:extLst>
              <a:ext uri="{FF2B5EF4-FFF2-40B4-BE49-F238E27FC236}">
                <a16:creationId xmlns:a16="http://schemas.microsoft.com/office/drawing/2014/main" id="{5DEF11F7-2DCC-3764-B022-CC794B6086F3}"/>
              </a:ext>
            </a:extLst>
          </p:cNvPr>
          <p:cNvGrpSpPr/>
          <p:nvPr/>
        </p:nvGrpSpPr>
        <p:grpSpPr>
          <a:xfrm>
            <a:off x="973213" y="2923933"/>
            <a:ext cx="2304925" cy="2104123"/>
            <a:chOff x="1095875" y="2557396"/>
            <a:chExt cx="1652720" cy="1431384"/>
          </a:xfrm>
          <a:solidFill>
            <a:srgbClr val="002060"/>
          </a:solidFill>
        </p:grpSpPr>
        <p:sp>
          <p:nvSpPr>
            <p:cNvPr id="43" name="Google Shape;2422;p40">
              <a:extLst>
                <a:ext uri="{FF2B5EF4-FFF2-40B4-BE49-F238E27FC236}">
                  <a16:creationId xmlns:a16="http://schemas.microsoft.com/office/drawing/2014/main" id="{57DB10C9-BD86-7E94-A0AE-1474EB76D2FB}"/>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23;p40">
              <a:extLst>
                <a:ext uri="{FF2B5EF4-FFF2-40B4-BE49-F238E27FC236}">
                  <a16:creationId xmlns:a16="http://schemas.microsoft.com/office/drawing/2014/main" id="{D732FE4C-1048-A829-DDC0-06370C20A7CF}"/>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6" name="Google Shape;2424;p40">
              <a:extLst>
                <a:ext uri="{FF2B5EF4-FFF2-40B4-BE49-F238E27FC236}">
                  <a16:creationId xmlns:a16="http://schemas.microsoft.com/office/drawing/2014/main" id="{3F027C49-ACBC-9BC3-C78B-A6409D5E261C}"/>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2" name="Google Shape;2437;p40">
            <a:extLst>
              <a:ext uri="{FF2B5EF4-FFF2-40B4-BE49-F238E27FC236}">
                <a16:creationId xmlns:a16="http://schemas.microsoft.com/office/drawing/2014/main" id="{A4838F77-7FD1-8D61-086F-3DA2B2ECA991}"/>
              </a:ext>
            </a:extLst>
          </p:cNvPr>
          <p:cNvGrpSpPr/>
          <p:nvPr/>
        </p:nvGrpSpPr>
        <p:grpSpPr>
          <a:xfrm>
            <a:off x="4672421" y="2879830"/>
            <a:ext cx="2305028" cy="2104017"/>
            <a:chOff x="3745713" y="2526736"/>
            <a:chExt cx="1652793" cy="1431311"/>
          </a:xfrm>
          <a:solidFill>
            <a:srgbClr val="002060"/>
          </a:solidFill>
        </p:grpSpPr>
        <p:sp>
          <p:nvSpPr>
            <p:cNvPr id="54" name="Google Shape;2438;p40">
              <a:extLst>
                <a:ext uri="{FF2B5EF4-FFF2-40B4-BE49-F238E27FC236}">
                  <a16:creationId xmlns:a16="http://schemas.microsoft.com/office/drawing/2014/main" id="{F44F818B-B6BD-B6DF-F1BC-F590A7050727}"/>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39;p40">
              <a:extLst>
                <a:ext uri="{FF2B5EF4-FFF2-40B4-BE49-F238E27FC236}">
                  <a16:creationId xmlns:a16="http://schemas.microsoft.com/office/drawing/2014/main" id="{B75CD264-2708-EC0A-920B-ADB1E5A2AA81}"/>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0" name="Google Shape;2440;p40">
              <a:extLst>
                <a:ext uri="{FF2B5EF4-FFF2-40B4-BE49-F238E27FC236}">
                  <a16:creationId xmlns:a16="http://schemas.microsoft.com/office/drawing/2014/main" id="{FA5769D4-22B4-CE48-88DF-943E3745E34F}"/>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Vectorization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62" name="Google Shape;2441;p40">
            <a:extLst>
              <a:ext uri="{FF2B5EF4-FFF2-40B4-BE49-F238E27FC236}">
                <a16:creationId xmlns:a16="http://schemas.microsoft.com/office/drawing/2014/main" id="{7BD25378-BA66-E1CB-2A85-38D694899563}"/>
              </a:ext>
            </a:extLst>
          </p:cNvPr>
          <p:cNvGrpSpPr/>
          <p:nvPr/>
        </p:nvGrpSpPr>
        <p:grpSpPr>
          <a:xfrm>
            <a:off x="6541923" y="3969675"/>
            <a:ext cx="2304925" cy="2104231"/>
            <a:chOff x="5086217" y="3268131"/>
            <a:chExt cx="1652720" cy="1431457"/>
          </a:xfrm>
          <a:solidFill>
            <a:srgbClr val="002060"/>
          </a:solidFill>
        </p:grpSpPr>
        <p:sp>
          <p:nvSpPr>
            <p:cNvPr id="63" name="Google Shape;2442;p40">
              <a:extLst>
                <a:ext uri="{FF2B5EF4-FFF2-40B4-BE49-F238E27FC236}">
                  <a16:creationId xmlns:a16="http://schemas.microsoft.com/office/drawing/2014/main" id="{B341EFDF-B389-4A52-91F2-6F64D7B74124}"/>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43;p40">
              <a:extLst>
                <a:ext uri="{FF2B5EF4-FFF2-40B4-BE49-F238E27FC236}">
                  <a16:creationId xmlns:a16="http://schemas.microsoft.com/office/drawing/2014/main" id="{CA018FB6-C7EE-8EFB-D280-AB323B9072B8}"/>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5" name="Google Shape;2444;p40">
              <a:extLst>
                <a:ext uri="{FF2B5EF4-FFF2-40B4-BE49-F238E27FC236}">
                  <a16:creationId xmlns:a16="http://schemas.microsoft.com/office/drawing/2014/main" id="{D8873266-A3C3-5AB1-C63B-34251EAF6C48}"/>
                </a:ext>
              </a:extLst>
            </p:cNvPr>
            <p:cNvSpPr txBox="1"/>
            <p:nvPr/>
          </p:nvSpPr>
          <p:spPr>
            <a:xfrm>
              <a:off x="5397845" y="3956665"/>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Calculating Similarity Score</a:t>
              </a:r>
              <a:endParaRPr dirty="0">
                <a:latin typeface="Times New Roman" panose="02020603050405020304" pitchFamily="18" charset="0"/>
                <a:ea typeface="Roboto"/>
                <a:cs typeface="Times New Roman" panose="02020603050405020304" pitchFamily="18" charset="0"/>
                <a:sym typeface="Roboto"/>
              </a:endParaRPr>
            </a:p>
          </p:txBody>
        </p:sp>
      </p:grpSp>
      <p:grpSp>
        <p:nvGrpSpPr>
          <p:cNvPr id="66" name="Google Shape;2445;p40">
            <a:extLst>
              <a:ext uri="{FF2B5EF4-FFF2-40B4-BE49-F238E27FC236}">
                <a16:creationId xmlns:a16="http://schemas.microsoft.com/office/drawing/2014/main" id="{5C3F727F-7F2B-B4A2-2675-72CE8CAB5A9A}"/>
              </a:ext>
            </a:extLst>
          </p:cNvPr>
          <p:cNvGrpSpPr/>
          <p:nvPr/>
        </p:nvGrpSpPr>
        <p:grpSpPr>
          <a:xfrm>
            <a:off x="8375846" y="2850727"/>
            <a:ext cx="2305028" cy="2104017"/>
            <a:chOff x="6395332" y="2474394"/>
            <a:chExt cx="1652793" cy="1431311"/>
          </a:xfrm>
          <a:solidFill>
            <a:srgbClr val="002060"/>
          </a:solidFill>
        </p:grpSpPr>
        <p:sp>
          <p:nvSpPr>
            <p:cNvPr id="67" name="Google Shape;2446;p40">
              <a:extLst>
                <a:ext uri="{FF2B5EF4-FFF2-40B4-BE49-F238E27FC236}">
                  <a16:creationId xmlns:a16="http://schemas.microsoft.com/office/drawing/2014/main" id="{C82B4F88-7C04-82BD-CC48-D57D94C10733}"/>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47;p40">
              <a:extLst>
                <a:ext uri="{FF2B5EF4-FFF2-40B4-BE49-F238E27FC236}">
                  <a16:creationId xmlns:a16="http://schemas.microsoft.com/office/drawing/2014/main" id="{A6103CF3-C8D6-C390-471A-F97F58CA3B01}"/>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9" name="Google Shape;2448;p40">
              <a:extLst>
                <a:ext uri="{FF2B5EF4-FFF2-40B4-BE49-F238E27FC236}">
                  <a16:creationId xmlns:a16="http://schemas.microsoft.com/office/drawing/2014/main" id="{45048366-F414-48FB-F02F-A41C89520847}"/>
                </a:ext>
              </a:extLst>
            </p:cNvPr>
            <p:cNvSpPr txBox="1"/>
            <p:nvPr/>
          </p:nvSpPr>
          <p:spPr>
            <a:xfrm>
              <a:off x="6626138" y="3269841"/>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Movie Recommendation System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11527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057BF5-B661-C6F5-FF2E-B60C871D35B6}"/>
              </a:ext>
            </a:extLst>
          </p:cNvPr>
          <p:cNvSpPr txBox="1"/>
          <p:nvPr/>
        </p:nvSpPr>
        <p:spPr>
          <a:xfrm>
            <a:off x="4789719" y="1480458"/>
            <a:ext cx="575900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Using </a:t>
            </a:r>
            <a:r>
              <a:rPr lang="en-US" b="1" dirty="0">
                <a:latin typeface="Times New Roman" panose="02020603050405020304" pitchFamily="18" charset="0"/>
                <a:cs typeface="Times New Roman" panose="02020603050405020304" pitchFamily="18" charset="0"/>
              </a:rPr>
              <a:t>Cosine Similarity </a:t>
            </a:r>
            <a:r>
              <a:rPr lang="en-US" dirty="0">
                <a:latin typeface="Times New Roman" panose="02020603050405020304" pitchFamily="18" charset="0"/>
                <a:cs typeface="Times New Roman" panose="02020603050405020304" pitchFamily="18" charset="0"/>
              </a:rPr>
              <a:t>to find the similarity score between two movies</a:t>
            </a:r>
            <a:endParaRPr lang="en-IN" dirty="0">
              <a:latin typeface="Times New Roman" panose="02020603050405020304" pitchFamily="18" charset="0"/>
              <a:cs typeface="Times New Roman" panose="02020603050405020304" pitchFamily="18" charset="0"/>
            </a:endParaRPr>
          </a:p>
        </p:txBody>
      </p:sp>
      <p:grpSp>
        <p:nvGrpSpPr>
          <p:cNvPr id="3" name="Google Shape;2441;p40">
            <a:extLst>
              <a:ext uri="{FF2B5EF4-FFF2-40B4-BE49-F238E27FC236}">
                <a16:creationId xmlns:a16="http://schemas.microsoft.com/office/drawing/2014/main" id="{26087F21-4A57-EE20-E349-3CE173F15CDB}"/>
              </a:ext>
            </a:extLst>
          </p:cNvPr>
          <p:cNvGrpSpPr/>
          <p:nvPr/>
        </p:nvGrpSpPr>
        <p:grpSpPr>
          <a:xfrm>
            <a:off x="642147" y="2376883"/>
            <a:ext cx="3067200" cy="2797200"/>
            <a:chOff x="5086217" y="3268131"/>
            <a:chExt cx="1652720" cy="1431457"/>
          </a:xfrm>
          <a:solidFill>
            <a:srgbClr val="002060"/>
          </a:solidFill>
        </p:grpSpPr>
        <p:sp>
          <p:nvSpPr>
            <p:cNvPr id="4" name="Google Shape;2442;p40">
              <a:extLst>
                <a:ext uri="{FF2B5EF4-FFF2-40B4-BE49-F238E27FC236}">
                  <a16:creationId xmlns:a16="http://schemas.microsoft.com/office/drawing/2014/main" id="{03E8C64A-E54D-F1F6-BBED-7325E1D5B013}"/>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3;p40">
              <a:extLst>
                <a:ext uri="{FF2B5EF4-FFF2-40B4-BE49-F238E27FC236}">
                  <a16:creationId xmlns:a16="http://schemas.microsoft.com/office/drawing/2014/main" id="{9A4FBED5-09A7-ADC7-9623-D809D7AF4117}"/>
                </a:ext>
              </a:extLst>
            </p:cNvPr>
            <p:cNvSpPr txBox="1"/>
            <p:nvPr/>
          </p:nvSpPr>
          <p:spPr>
            <a:xfrm>
              <a:off x="5287075" y="3595202"/>
              <a:ext cx="1219800" cy="25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Times New Roman" panose="02020603050405020304" pitchFamily="18" charset="0"/>
                  <a:ea typeface="Fira Sans Extra Condensed"/>
                  <a:cs typeface="Times New Roman" panose="02020603050405020304" pitchFamily="18" charset="0"/>
                  <a:sym typeface="Fira Sans Extra Condensed"/>
                </a:rPr>
                <a:t>04</a:t>
              </a:r>
              <a:endParaRPr sz="20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 name="Google Shape;2444;p40">
              <a:extLst>
                <a:ext uri="{FF2B5EF4-FFF2-40B4-BE49-F238E27FC236}">
                  <a16:creationId xmlns:a16="http://schemas.microsoft.com/office/drawing/2014/main" id="{279A0841-784C-43AE-A0AD-27FA6A8F628A}"/>
                </a:ext>
              </a:extLst>
            </p:cNvPr>
            <p:cNvSpPr txBox="1"/>
            <p:nvPr/>
          </p:nvSpPr>
          <p:spPr>
            <a:xfrm>
              <a:off x="5397845" y="3956665"/>
              <a:ext cx="1029600" cy="43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Roboto"/>
                  <a:cs typeface="Times New Roman" panose="02020603050405020304" pitchFamily="18" charset="0"/>
                  <a:sym typeface="Roboto"/>
                </a:rPr>
                <a:t>Calculating Similarity Score</a:t>
              </a:r>
              <a:endParaRPr sz="2400" b="1" dirty="0">
                <a:latin typeface="Times New Roman" panose="02020603050405020304" pitchFamily="18" charset="0"/>
                <a:ea typeface="Roboto"/>
                <a:cs typeface="Times New Roman" panose="02020603050405020304" pitchFamily="18" charset="0"/>
                <a:sym typeface="Roboto"/>
              </a:endParaRPr>
            </a:p>
          </p:txBody>
        </p:sp>
      </p:grpSp>
      <p:pic>
        <p:nvPicPr>
          <p:cNvPr id="8" name="Picture 7">
            <a:extLst>
              <a:ext uri="{FF2B5EF4-FFF2-40B4-BE49-F238E27FC236}">
                <a16:creationId xmlns:a16="http://schemas.microsoft.com/office/drawing/2014/main" id="{256C8B66-7CD8-BFD8-B7CF-A8B57306F41F}"/>
              </a:ext>
            </a:extLst>
          </p:cNvPr>
          <p:cNvPicPr>
            <a:picLocks noChangeAspect="1"/>
          </p:cNvPicPr>
          <p:nvPr/>
        </p:nvPicPr>
        <p:blipFill>
          <a:blip r:embed="rId2"/>
          <a:stretch>
            <a:fillRect/>
          </a:stretch>
        </p:blipFill>
        <p:spPr>
          <a:xfrm>
            <a:off x="4879770" y="2773049"/>
            <a:ext cx="7205769" cy="2223494"/>
          </a:xfrm>
          <a:prstGeom prst="rect">
            <a:avLst/>
          </a:prstGeom>
        </p:spPr>
      </p:pic>
    </p:spTree>
    <p:extLst>
      <p:ext uri="{BB962C8B-B14F-4D97-AF65-F5344CB8AC3E}">
        <p14:creationId xmlns:p14="http://schemas.microsoft.com/office/powerpoint/2010/main" val="136003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417;p40">
            <a:extLst>
              <a:ext uri="{FF2B5EF4-FFF2-40B4-BE49-F238E27FC236}">
                <a16:creationId xmlns:a16="http://schemas.microsoft.com/office/drawing/2014/main" id="{3CF25CB0-7BFD-DC6D-02ED-524B836E53DD}"/>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8;p40">
            <a:extLst>
              <a:ext uri="{FF2B5EF4-FFF2-40B4-BE49-F238E27FC236}">
                <a16:creationId xmlns:a16="http://schemas.microsoft.com/office/drawing/2014/main" id="{BA0BD0B5-388A-FD1D-E9CE-D9D79155255C}"/>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9;p40">
            <a:extLst>
              <a:ext uri="{FF2B5EF4-FFF2-40B4-BE49-F238E27FC236}">
                <a16:creationId xmlns:a16="http://schemas.microsoft.com/office/drawing/2014/main" id="{7E281F49-1EDA-C7D6-F8A9-0A700B63941A}"/>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0;p40">
            <a:extLst>
              <a:ext uri="{FF2B5EF4-FFF2-40B4-BE49-F238E27FC236}">
                <a16:creationId xmlns:a16="http://schemas.microsoft.com/office/drawing/2014/main" id="{A4007F51-9F14-D2D6-1E0D-7D1D15E89BAC}"/>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8;p40">
            <a:extLst>
              <a:ext uri="{FF2B5EF4-FFF2-40B4-BE49-F238E27FC236}">
                <a16:creationId xmlns:a16="http://schemas.microsoft.com/office/drawing/2014/main" id="{BCF31010-5DF8-12C2-E494-D3FFFDF0BED1}"/>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7;p40">
            <a:extLst>
              <a:ext uri="{FF2B5EF4-FFF2-40B4-BE49-F238E27FC236}">
                <a16:creationId xmlns:a16="http://schemas.microsoft.com/office/drawing/2014/main" id="{FA21436A-A1AB-F598-E7D3-BA28DDE2DD36}"/>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72F8D2FD-13D2-3002-BA4A-51B8CB644B0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8;p40">
            <a:extLst>
              <a:ext uri="{FF2B5EF4-FFF2-40B4-BE49-F238E27FC236}">
                <a16:creationId xmlns:a16="http://schemas.microsoft.com/office/drawing/2014/main" id="{21B63014-D04F-3CCC-1C50-04BE1AD5F6B7}"/>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421;p40">
            <a:extLst>
              <a:ext uri="{FF2B5EF4-FFF2-40B4-BE49-F238E27FC236}">
                <a16:creationId xmlns:a16="http://schemas.microsoft.com/office/drawing/2014/main" id="{FCE9A364-7A86-DAE6-A559-7F2CD2BF889A}"/>
              </a:ext>
            </a:extLst>
          </p:cNvPr>
          <p:cNvGrpSpPr/>
          <p:nvPr/>
        </p:nvGrpSpPr>
        <p:grpSpPr>
          <a:xfrm>
            <a:off x="973213" y="2923933"/>
            <a:ext cx="2304925" cy="2104123"/>
            <a:chOff x="1095875" y="2557396"/>
            <a:chExt cx="1652720" cy="1431384"/>
          </a:xfrm>
          <a:solidFill>
            <a:srgbClr val="002060"/>
          </a:solidFill>
        </p:grpSpPr>
        <p:sp>
          <p:nvSpPr>
            <p:cNvPr id="43" name="Google Shape;2422;p40">
              <a:extLst>
                <a:ext uri="{FF2B5EF4-FFF2-40B4-BE49-F238E27FC236}">
                  <a16:creationId xmlns:a16="http://schemas.microsoft.com/office/drawing/2014/main" id="{2594C30D-857C-2739-2CFD-D1A5E7BAB721}"/>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23;p40">
              <a:extLst>
                <a:ext uri="{FF2B5EF4-FFF2-40B4-BE49-F238E27FC236}">
                  <a16:creationId xmlns:a16="http://schemas.microsoft.com/office/drawing/2014/main" id="{ADAEA40C-7DE2-0B0B-4811-D642146DD5A7}"/>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6" name="Google Shape;2424;p40">
              <a:extLst>
                <a:ext uri="{FF2B5EF4-FFF2-40B4-BE49-F238E27FC236}">
                  <a16:creationId xmlns:a16="http://schemas.microsoft.com/office/drawing/2014/main" id="{8D28D041-3945-0D28-3183-B37F9946A5E4}"/>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2" name="Google Shape;2434;p40">
            <a:extLst>
              <a:ext uri="{FF2B5EF4-FFF2-40B4-BE49-F238E27FC236}">
                <a16:creationId xmlns:a16="http://schemas.microsoft.com/office/drawing/2014/main" id="{188574F5-17B8-CA27-6A18-F5FC8D92311C}"/>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429;p40">
            <a:extLst>
              <a:ext uri="{FF2B5EF4-FFF2-40B4-BE49-F238E27FC236}">
                <a16:creationId xmlns:a16="http://schemas.microsoft.com/office/drawing/2014/main" id="{3869E417-1F26-FD93-85B2-E8D1D4F5C473}"/>
              </a:ext>
            </a:extLst>
          </p:cNvPr>
          <p:cNvGrpSpPr/>
          <p:nvPr/>
        </p:nvGrpSpPr>
        <p:grpSpPr>
          <a:xfrm>
            <a:off x="2808824" y="1768094"/>
            <a:ext cx="2304925" cy="2104123"/>
            <a:chOff x="2409442" y="1770449"/>
            <a:chExt cx="1652720" cy="1431384"/>
          </a:xfrm>
          <a:solidFill>
            <a:srgbClr val="002060"/>
          </a:solidFill>
        </p:grpSpPr>
        <p:sp>
          <p:nvSpPr>
            <p:cNvPr id="55" name="Google Shape;2430;p40">
              <a:extLst>
                <a:ext uri="{FF2B5EF4-FFF2-40B4-BE49-F238E27FC236}">
                  <a16:creationId xmlns:a16="http://schemas.microsoft.com/office/drawing/2014/main" id="{9CC5310A-F806-F257-9CC6-2A733F715F60}"/>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431;p40">
              <a:extLst>
                <a:ext uri="{FF2B5EF4-FFF2-40B4-BE49-F238E27FC236}">
                  <a16:creationId xmlns:a16="http://schemas.microsoft.com/office/drawing/2014/main" id="{B994C032-982C-0E41-1E47-826DA47E5723}"/>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2" name="Google Shape;2432;p40">
              <a:extLst>
                <a:ext uri="{FF2B5EF4-FFF2-40B4-BE49-F238E27FC236}">
                  <a16:creationId xmlns:a16="http://schemas.microsoft.com/office/drawing/2014/main" id="{11D339DF-2D79-3229-E67F-3B2EC4631C75}"/>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Data Cleaning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63" name="Google Shape;2426;p40">
            <a:extLst>
              <a:ext uri="{FF2B5EF4-FFF2-40B4-BE49-F238E27FC236}">
                <a16:creationId xmlns:a16="http://schemas.microsoft.com/office/drawing/2014/main" id="{6705CD95-BF8C-5840-0925-DA4650F54CBD}"/>
              </a:ext>
            </a:extLst>
          </p:cNvPr>
          <p:cNvSpPr/>
          <p:nvPr/>
        </p:nvSpPr>
        <p:spPr>
          <a:xfrm>
            <a:off x="4640658" y="532481"/>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2437;p40">
            <a:extLst>
              <a:ext uri="{FF2B5EF4-FFF2-40B4-BE49-F238E27FC236}">
                <a16:creationId xmlns:a16="http://schemas.microsoft.com/office/drawing/2014/main" id="{C405D21B-B510-8674-A957-49107ECF33CB}"/>
              </a:ext>
            </a:extLst>
          </p:cNvPr>
          <p:cNvGrpSpPr/>
          <p:nvPr/>
        </p:nvGrpSpPr>
        <p:grpSpPr>
          <a:xfrm>
            <a:off x="4671499" y="2946150"/>
            <a:ext cx="2305028" cy="2104017"/>
            <a:chOff x="3745713" y="2526736"/>
            <a:chExt cx="1652793" cy="1431311"/>
          </a:xfrm>
          <a:solidFill>
            <a:srgbClr val="002060"/>
          </a:solidFill>
        </p:grpSpPr>
        <p:sp>
          <p:nvSpPr>
            <p:cNvPr id="65" name="Google Shape;2438;p40">
              <a:extLst>
                <a:ext uri="{FF2B5EF4-FFF2-40B4-BE49-F238E27FC236}">
                  <a16:creationId xmlns:a16="http://schemas.microsoft.com/office/drawing/2014/main" id="{888B238A-CF73-D988-08A8-94AAF55D7F5A}"/>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39;p40">
              <a:extLst>
                <a:ext uri="{FF2B5EF4-FFF2-40B4-BE49-F238E27FC236}">
                  <a16:creationId xmlns:a16="http://schemas.microsoft.com/office/drawing/2014/main" id="{AC86AC60-1ADD-9406-39C4-52E905F73658}"/>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7" name="Google Shape;2440;p40">
              <a:extLst>
                <a:ext uri="{FF2B5EF4-FFF2-40B4-BE49-F238E27FC236}">
                  <a16:creationId xmlns:a16="http://schemas.microsoft.com/office/drawing/2014/main" id="{54C9DC73-7B26-E295-9320-B5BF9A275B15}"/>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Vectorization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72" name="Google Shape;2441;p40">
            <a:extLst>
              <a:ext uri="{FF2B5EF4-FFF2-40B4-BE49-F238E27FC236}">
                <a16:creationId xmlns:a16="http://schemas.microsoft.com/office/drawing/2014/main" id="{0B9F13D4-ECEE-7089-0E61-C68CEB6101C3}"/>
              </a:ext>
            </a:extLst>
          </p:cNvPr>
          <p:cNvGrpSpPr/>
          <p:nvPr/>
        </p:nvGrpSpPr>
        <p:grpSpPr>
          <a:xfrm>
            <a:off x="6541923" y="3969675"/>
            <a:ext cx="2304925" cy="2104231"/>
            <a:chOff x="5086217" y="3268131"/>
            <a:chExt cx="1652720" cy="1431457"/>
          </a:xfrm>
          <a:solidFill>
            <a:srgbClr val="002060"/>
          </a:solidFill>
        </p:grpSpPr>
        <p:sp>
          <p:nvSpPr>
            <p:cNvPr id="73" name="Google Shape;2442;p40">
              <a:extLst>
                <a:ext uri="{FF2B5EF4-FFF2-40B4-BE49-F238E27FC236}">
                  <a16:creationId xmlns:a16="http://schemas.microsoft.com/office/drawing/2014/main" id="{02B937A8-48BD-07A5-AED7-2833D90CDCD3}"/>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43;p40">
              <a:extLst>
                <a:ext uri="{FF2B5EF4-FFF2-40B4-BE49-F238E27FC236}">
                  <a16:creationId xmlns:a16="http://schemas.microsoft.com/office/drawing/2014/main" id="{E217A87C-8162-BFFB-422A-FAC82F00A858}"/>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75" name="Google Shape;2444;p40">
              <a:extLst>
                <a:ext uri="{FF2B5EF4-FFF2-40B4-BE49-F238E27FC236}">
                  <a16:creationId xmlns:a16="http://schemas.microsoft.com/office/drawing/2014/main" id="{7706C8DC-573B-0A50-1E12-A53CAB56F937}"/>
                </a:ext>
              </a:extLst>
            </p:cNvPr>
            <p:cNvSpPr txBox="1"/>
            <p:nvPr/>
          </p:nvSpPr>
          <p:spPr>
            <a:xfrm>
              <a:off x="5397845" y="3956665"/>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Calculating Similarity Score</a:t>
              </a:r>
              <a:endParaRPr dirty="0">
                <a:latin typeface="Times New Roman" panose="02020603050405020304" pitchFamily="18" charset="0"/>
                <a:ea typeface="Roboto"/>
                <a:cs typeface="Times New Roman" panose="02020603050405020304" pitchFamily="18" charset="0"/>
                <a:sym typeface="Roboto"/>
              </a:endParaRPr>
            </a:p>
          </p:txBody>
        </p:sp>
      </p:grpSp>
      <p:sp>
        <p:nvSpPr>
          <p:cNvPr id="76" name="Google Shape;2450;p40">
            <a:extLst>
              <a:ext uri="{FF2B5EF4-FFF2-40B4-BE49-F238E27FC236}">
                <a16:creationId xmlns:a16="http://schemas.microsoft.com/office/drawing/2014/main" id="{C1CBB275-6C9D-23DA-459C-4D9D73B42FC9}"/>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445;p40">
            <a:extLst>
              <a:ext uri="{FF2B5EF4-FFF2-40B4-BE49-F238E27FC236}">
                <a16:creationId xmlns:a16="http://schemas.microsoft.com/office/drawing/2014/main" id="{60BDF2B6-4198-70A6-B600-819F44133C64}"/>
              </a:ext>
            </a:extLst>
          </p:cNvPr>
          <p:cNvGrpSpPr/>
          <p:nvPr/>
        </p:nvGrpSpPr>
        <p:grpSpPr>
          <a:xfrm>
            <a:off x="8375846" y="2850727"/>
            <a:ext cx="2305028" cy="2104017"/>
            <a:chOff x="6395332" y="2474394"/>
            <a:chExt cx="1652793" cy="1431311"/>
          </a:xfrm>
          <a:solidFill>
            <a:srgbClr val="002060"/>
          </a:solidFill>
        </p:grpSpPr>
        <p:sp>
          <p:nvSpPr>
            <p:cNvPr id="78" name="Google Shape;2446;p40">
              <a:extLst>
                <a:ext uri="{FF2B5EF4-FFF2-40B4-BE49-F238E27FC236}">
                  <a16:creationId xmlns:a16="http://schemas.microsoft.com/office/drawing/2014/main" id="{46A8C5F6-E36B-4E14-EA43-F311D5E13F81}"/>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47;p40">
              <a:extLst>
                <a:ext uri="{FF2B5EF4-FFF2-40B4-BE49-F238E27FC236}">
                  <a16:creationId xmlns:a16="http://schemas.microsoft.com/office/drawing/2014/main" id="{BFCCFF8E-C26F-5F54-5A8B-D8A9947C0FF6}"/>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80" name="Google Shape;2448;p40">
              <a:extLst>
                <a:ext uri="{FF2B5EF4-FFF2-40B4-BE49-F238E27FC236}">
                  <a16:creationId xmlns:a16="http://schemas.microsoft.com/office/drawing/2014/main" id="{C777F2CC-F719-707A-B2F5-F720566E7180}"/>
                </a:ext>
              </a:extLst>
            </p:cNvPr>
            <p:cNvSpPr txBox="1"/>
            <p:nvPr/>
          </p:nvSpPr>
          <p:spPr>
            <a:xfrm>
              <a:off x="6626138" y="3269841"/>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Movie Recommendation System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3853850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C7DF2A4F-46C9-7F0D-2C7D-D1A0C933E623}"/>
              </a:ext>
            </a:extLst>
          </p:cNvPr>
          <p:cNvPicPr>
            <a:picLocks noChangeAspect="1"/>
          </p:cNvPicPr>
          <p:nvPr/>
        </p:nvPicPr>
        <p:blipFill>
          <a:blip r:embed="rId2"/>
          <a:stretch>
            <a:fillRect/>
          </a:stretch>
        </p:blipFill>
        <p:spPr>
          <a:xfrm>
            <a:off x="4568926" y="997255"/>
            <a:ext cx="7218065" cy="5109631"/>
          </a:xfrm>
          <a:prstGeom prst="rect">
            <a:avLst/>
          </a:prstGeom>
        </p:spPr>
      </p:pic>
      <p:grpSp>
        <p:nvGrpSpPr>
          <p:cNvPr id="2" name="Google Shape;2445;p40">
            <a:extLst>
              <a:ext uri="{FF2B5EF4-FFF2-40B4-BE49-F238E27FC236}">
                <a16:creationId xmlns:a16="http://schemas.microsoft.com/office/drawing/2014/main" id="{5EED5299-AE0A-CD5B-0C73-653D55868E2F}"/>
              </a:ext>
            </a:extLst>
          </p:cNvPr>
          <p:cNvGrpSpPr/>
          <p:nvPr/>
        </p:nvGrpSpPr>
        <p:grpSpPr>
          <a:xfrm>
            <a:off x="712303" y="2376990"/>
            <a:ext cx="3067200" cy="2797200"/>
            <a:chOff x="6395332" y="2474394"/>
            <a:chExt cx="1652793" cy="1431311"/>
          </a:xfrm>
          <a:solidFill>
            <a:srgbClr val="002060"/>
          </a:solidFill>
        </p:grpSpPr>
        <p:sp>
          <p:nvSpPr>
            <p:cNvPr id="3" name="Google Shape;2446;p40">
              <a:extLst>
                <a:ext uri="{FF2B5EF4-FFF2-40B4-BE49-F238E27FC236}">
                  <a16:creationId xmlns:a16="http://schemas.microsoft.com/office/drawing/2014/main" id="{E3CA635F-4B00-5211-E3DE-2CA54FB41245}"/>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47;p40">
              <a:extLst>
                <a:ext uri="{FF2B5EF4-FFF2-40B4-BE49-F238E27FC236}">
                  <a16:creationId xmlns:a16="http://schemas.microsoft.com/office/drawing/2014/main" id="{D5E63E29-D841-5BC0-C94A-26022BDD8339}"/>
                </a:ext>
              </a:extLst>
            </p:cNvPr>
            <p:cNvSpPr txBox="1"/>
            <p:nvPr/>
          </p:nvSpPr>
          <p:spPr>
            <a:xfrm>
              <a:off x="6615852" y="2895567"/>
              <a:ext cx="1219800" cy="25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 name="Google Shape;2448;p40">
              <a:extLst>
                <a:ext uri="{FF2B5EF4-FFF2-40B4-BE49-F238E27FC236}">
                  <a16:creationId xmlns:a16="http://schemas.microsoft.com/office/drawing/2014/main" id="{1D31520B-F276-6742-677C-B31F794A4BAD}"/>
                </a:ext>
              </a:extLst>
            </p:cNvPr>
            <p:cNvSpPr txBox="1"/>
            <p:nvPr/>
          </p:nvSpPr>
          <p:spPr>
            <a:xfrm>
              <a:off x="6586522" y="3247561"/>
              <a:ext cx="1270413" cy="43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Times New Roman" panose="02020603050405020304" pitchFamily="18" charset="0"/>
                  <a:ea typeface="Roboto"/>
                  <a:cs typeface="Times New Roman" panose="02020603050405020304" pitchFamily="18" charset="0"/>
                  <a:sym typeface="Roboto"/>
                </a:rPr>
                <a:t>Movie Recommendation System</a:t>
              </a:r>
              <a:endParaRPr sz="2400"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2986482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22A6EDC-4B00-E712-C89F-77422A1A24DC}"/>
              </a:ext>
            </a:extLst>
          </p:cNvPr>
          <p:cNvGrpSpPr/>
          <p:nvPr/>
        </p:nvGrpSpPr>
        <p:grpSpPr>
          <a:xfrm>
            <a:off x="0" y="5027"/>
            <a:ext cx="12192000" cy="6866550"/>
            <a:chOff x="0" y="5027"/>
            <a:chExt cx="12192000" cy="6866550"/>
          </a:xfrm>
        </p:grpSpPr>
        <p:pic>
          <p:nvPicPr>
            <p:cNvPr id="4" name="Picture 3">
              <a:extLst>
                <a:ext uri="{FF2B5EF4-FFF2-40B4-BE49-F238E27FC236}">
                  <a16:creationId xmlns:a16="http://schemas.microsoft.com/office/drawing/2014/main" id="{4DA820AD-CC57-2F9F-AA01-374083F86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27"/>
              <a:ext cx="10291037" cy="6860691"/>
            </a:xfrm>
            <a:prstGeom prst="rect">
              <a:avLst/>
            </a:prstGeom>
          </p:spPr>
        </p:pic>
        <p:pic>
          <p:nvPicPr>
            <p:cNvPr id="16" name="Picture 15">
              <a:extLst>
                <a:ext uri="{FF2B5EF4-FFF2-40B4-BE49-F238E27FC236}">
                  <a16:creationId xmlns:a16="http://schemas.microsoft.com/office/drawing/2014/main" id="{EAE80A08-276E-43AF-0C36-3290250938FD}"/>
                </a:ext>
              </a:extLst>
            </p:cNvPr>
            <p:cNvPicPr>
              <a:picLocks noChangeAspect="1"/>
            </p:cNvPicPr>
            <p:nvPr/>
          </p:nvPicPr>
          <p:blipFill rotWithShape="1">
            <a:blip r:embed="rId3">
              <a:extLst>
                <a:ext uri="{28A0092B-C50C-407E-A947-70E740481C1C}">
                  <a14:useLocalDpi xmlns:a14="http://schemas.microsoft.com/office/drawing/2010/main" val="0"/>
                </a:ext>
              </a:extLst>
            </a:blip>
            <a:srcRect l="81528"/>
            <a:stretch/>
          </p:blipFill>
          <p:spPr>
            <a:xfrm flipH="1">
              <a:off x="10291037" y="10886"/>
              <a:ext cx="1900963" cy="6860691"/>
            </a:xfrm>
            <a:prstGeom prst="rect">
              <a:avLst/>
            </a:prstGeom>
          </p:spPr>
        </p:pic>
      </p:grpSp>
      <p:grpSp>
        <p:nvGrpSpPr>
          <p:cNvPr id="13" name="Group 12">
            <a:extLst>
              <a:ext uri="{FF2B5EF4-FFF2-40B4-BE49-F238E27FC236}">
                <a16:creationId xmlns:a16="http://schemas.microsoft.com/office/drawing/2014/main" id="{7FC88D60-B340-9120-507E-ABB59B6CB9A2}"/>
              </a:ext>
            </a:extLst>
          </p:cNvPr>
          <p:cNvGrpSpPr/>
          <p:nvPr/>
        </p:nvGrpSpPr>
        <p:grpSpPr>
          <a:xfrm>
            <a:off x="7192220" y="691791"/>
            <a:ext cx="4967122" cy="681519"/>
            <a:chOff x="7203106" y="593820"/>
            <a:chExt cx="4967122" cy="681519"/>
          </a:xfrm>
        </p:grpSpPr>
        <p:sp>
          <p:nvSpPr>
            <p:cNvPr id="5" name="Freeform: Shape 4">
              <a:extLst>
                <a:ext uri="{FF2B5EF4-FFF2-40B4-BE49-F238E27FC236}">
                  <a16:creationId xmlns:a16="http://schemas.microsoft.com/office/drawing/2014/main" id="{5A1E3F0E-38ED-4F67-4B4D-6FB874A61469}"/>
                </a:ext>
              </a:extLst>
            </p:cNvPr>
            <p:cNvSpPr/>
            <p:nvPr/>
          </p:nvSpPr>
          <p:spPr>
            <a:xfrm flipH="1">
              <a:off x="7807138" y="597245"/>
              <a:ext cx="3996647" cy="678094"/>
            </a:xfrm>
            <a:custGeom>
              <a:avLst/>
              <a:gdLst>
                <a:gd name="connsiteX0" fmla="*/ 0 w 3996647"/>
                <a:gd name="connsiteY0" fmla="*/ 0 h 678094"/>
                <a:gd name="connsiteX1" fmla="*/ 3205537 w 3996647"/>
                <a:gd name="connsiteY1" fmla="*/ 0 h 678094"/>
                <a:gd name="connsiteX2" fmla="*/ 3996647 w 3996647"/>
                <a:gd name="connsiteY2" fmla="*/ 678094 h 678094"/>
                <a:gd name="connsiteX3" fmla="*/ 3205537 w 3996647"/>
                <a:gd name="connsiteY3" fmla="*/ 678094 h 678094"/>
                <a:gd name="connsiteX4" fmla="*/ 0 w 3996647"/>
                <a:gd name="connsiteY4" fmla="*/ 678094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647" h="678094">
                  <a:moveTo>
                    <a:pt x="0" y="0"/>
                  </a:moveTo>
                  <a:lnTo>
                    <a:pt x="3205537" y="0"/>
                  </a:lnTo>
                  <a:lnTo>
                    <a:pt x="3996647" y="678094"/>
                  </a:lnTo>
                  <a:lnTo>
                    <a:pt x="3205537" y="678094"/>
                  </a:lnTo>
                  <a:lnTo>
                    <a:pt x="0" y="678094"/>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9068D4C9-48FD-A1E6-17CD-03FE29716C97}"/>
                </a:ext>
              </a:extLst>
            </p:cNvPr>
            <p:cNvSpPr/>
            <p:nvPr/>
          </p:nvSpPr>
          <p:spPr>
            <a:xfrm flipH="1">
              <a:off x="12108584" y="597245"/>
              <a:ext cx="61644" cy="678094"/>
            </a:xfrm>
            <a:custGeom>
              <a:avLst/>
              <a:gdLst>
                <a:gd name="connsiteX0" fmla="*/ 0 w 202062"/>
                <a:gd name="connsiteY0" fmla="*/ 0 h 678094"/>
                <a:gd name="connsiteX1" fmla="*/ 202062 w 202062"/>
                <a:gd name="connsiteY1" fmla="*/ 0 h 678094"/>
                <a:gd name="connsiteX2" fmla="*/ 202062 w 202062"/>
                <a:gd name="connsiteY2" fmla="*/ 678094 h 678094"/>
                <a:gd name="connsiteX3" fmla="*/ 0 w 202062"/>
                <a:gd name="connsiteY3" fmla="*/ 678094 h 678094"/>
                <a:gd name="connsiteX4" fmla="*/ 0 w 202062"/>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62" h="678094">
                  <a:moveTo>
                    <a:pt x="0" y="0"/>
                  </a:moveTo>
                  <a:lnTo>
                    <a:pt x="202062" y="0"/>
                  </a:lnTo>
                  <a:lnTo>
                    <a:pt x="202062" y="678094"/>
                  </a:lnTo>
                  <a:lnTo>
                    <a:pt x="0" y="678094"/>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Freeform: Shape 6">
              <a:extLst>
                <a:ext uri="{FF2B5EF4-FFF2-40B4-BE49-F238E27FC236}">
                  <a16:creationId xmlns:a16="http://schemas.microsoft.com/office/drawing/2014/main" id="{7458CB67-1C31-9775-9D28-783DA81643E6}"/>
                </a:ext>
              </a:extLst>
            </p:cNvPr>
            <p:cNvSpPr/>
            <p:nvPr/>
          </p:nvSpPr>
          <p:spPr>
            <a:xfrm flipH="1">
              <a:off x="11970127" y="597245"/>
              <a:ext cx="80358" cy="678094"/>
            </a:xfrm>
            <a:custGeom>
              <a:avLst/>
              <a:gdLst>
                <a:gd name="connsiteX0" fmla="*/ 0 w 202062"/>
                <a:gd name="connsiteY0" fmla="*/ 0 h 678094"/>
                <a:gd name="connsiteX1" fmla="*/ 202062 w 202062"/>
                <a:gd name="connsiteY1" fmla="*/ 0 h 678094"/>
                <a:gd name="connsiteX2" fmla="*/ 202062 w 202062"/>
                <a:gd name="connsiteY2" fmla="*/ 678094 h 678094"/>
                <a:gd name="connsiteX3" fmla="*/ 0 w 202062"/>
                <a:gd name="connsiteY3" fmla="*/ 678094 h 678094"/>
                <a:gd name="connsiteX4" fmla="*/ 0 w 202062"/>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62" h="678094">
                  <a:moveTo>
                    <a:pt x="0" y="0"/>
                  </a:moveTo>
                  <a:lnTo>
                    <a:pt x="202062" y="0"/>
                  </a:lnTo>
                  <a:lnTo>
                    <a:pt x="202062" y="678094"/>
                  </a:lnTo>
                  <a:lnTo>
                    <a:pt x="0" y="678094"/>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30A36CF9-72A3-148A-9CF1-3C38ACF978B1}"/>
                </a:ext>
              </a:extLst>
            </p:cNvPr>
            <p:cNvSpPr/>
            <p:nvPr/>
          </p:nvSpPr>
          <p:spPr>
            <a:xfrm flipH="1">
              <a:off x="11857725" y="597245"/>
              <a:ext cx="61644" cy="678094"/>
            </a:xfrm>
            <a:custGeom>
              <a:avLst/>
              <a:gdLst>
                <a:gd name="connsiteX0" fmla="*/ 0 w 202062"/>
                <a:gd name="connsiteY0" fmla="*/ 0 h 678094"/>
                <a:gd name="connsiteX1" fmla="*/ 202062 w 202062"/>
                <a:gd name="connsiteY1" fmla="*/ 0 h 678094"/>
                <a:gd name="connsiteX2" fmla="*/ 202062 w 202062"/>
                <a:gd name="connsiteY2" fmla="*/ 678094 h 678094"/>
                <a:gd name="connsiteX3" fmla="*/ 0 w 202062"/>
                <a:gd name="connsiteY3" fmla="*/ 678094 h 678094"/>
                <a:gd name="connsiteX4" fmla="*/ 0 w 202062"/>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62" h="678094">
                  <a:moveTo>
                    <a:pt x="0" y="0"/>
                  </a:moveTo>
                  <a:lnTo>
                    <a:pt x="202062" y="0"/>
                  </a:lnTo>
                  <a:lnTo>
                    <a:pt x="202062" y="678094"/>
                  </a:lnTo>
                  <a:lnTo>
                    <a:pt x="0" y="678094"/>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Freeform: Shape 8">
              <a:extLst>
                <a:ext uri="{FF2B5EF4-FFF2-40B4-BE49-F238E27FC236}">
                  <a16:creationId xmlns:a16="http://schemas.microsoft.com/office/drawing/2014/main" id="{B7347721-5B0C-6DE2-536A-69774F7FA3E4}"/>
                </a:ext>
              </a:extLst>
            </p:cNvPr>
            <p:cNvSpPr/>
            <p:nvPr/>
          </p:nvSpPr>
          <p:spPr>
            <a:xfrm flipH="1">
              <a:off x="7603794" y="597245"/>
              <a:ext cx="925531" cy="678094"/>
            </a:xfrm>
            <a:custGeom>
              <a:avLst/>
              <a:gdLst>
                <a:gd name="connsiteX0" fmla="*/ 0 w 925531"/>
                <a:gd name="connsiteY0" fmla="*/ 0 h 678094"/>
                <a:gd name="connsiteX1" fmla="*/ 134421 w 925531"/>
                <a:gd name="connsiteY1" fmla="*/ 0 h 678094"/>
                <a:gd name="connsiteX2" fmla="*/ 925531 w 925531"/>
                <a:gd name="connsiteY2" fmla="*/ 678094 h 678094"/>
                <a:gd name="connsiteX3" fmla="*/ 791110 w 925531"/>
                <a:gd name="connsiteY3" fmla="*/ 678094 h 678094"/>
                <a:gd name="connsiteX4" fmla="*/ 0 w 925531"/>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31" h="678094">
                  <a:moveTo>
                    <a:pt x="0" y="0"/>
                  </a:moveTo>
                  <a:lnTo>
                    <a:pt x="134421" y="0"/>
                  </a:lnTo>
                  <a:lnTo>
                    <a:pt x="925531" y="678094"/>
                  </a:lnTo>
                  <a:lnTo>
                    <a:pt x="791110" y="678094"/>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1698106A-3DB9-FFD5-8330-4D6F06FAE604}"/>
                </a:ext>
              </a:extLst>
            </p:cNvPr>
            <p:cNvSpPr/>
            <p:nvPr/>
          </p:nvSpPr>
          <p:spPr>
            <a:xfrm flipH="1">
              <a:off x="7403450" y="597245"/>
              <a:ext cx="925531" cy="678094"/>
            </a:xfrm>
            <a:custGeom>
              <a:avLst/>
              <a:gdLst>
                <a:gd name="connsiteX0" fmla="*/ 0 w 925531"/>
                <a:gd name="connsiteY0" fmla="*/ 0 h 678094"/>
                <a:gd name="connsiteX1" fmla="*/ 134421 w 925531"/>
                <a:gd name="connsiteY1" fmla="*/ 0 h 678094"/>
                <a:gd name="connsiteX2" fmla="*/ 925531 w 925531"/>
                <a:gd name="connsiteY2" fmla="*/ 678094 h 678094"/>
                <a:gd name="connsiteX3" fmla="*/ 791110 w 925531"/>
                <a:gd name="connsiteY3" fmla="*/ 678094 h 678094"/>
                <a:gd name="connsiteX4" fmla="*/ 0 w 925531"/>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31" h="678094">
                  <a:moveTo>
                    <a:pt x="0" y="0"/>
                  </a:moveTo>
                  <a:lnTo>
                    <a:pt x="134421" y="0"/>
                  </a:lnTo>
                  <a:lnTo>
                    <a:pt x="925531" y="678094"/>
                  </a:lnTo>
                  <a:lnTo>
                    <a:pt x="791110" y="678094"/>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Freeform: Shape 10">
              <a:extLst>
                <a:ext uri="{FF2B5EF4-FFF2-40B4-BE49-F238E27FC236}">
                  <a16:creationId xmlns:a16="http://schemas.microsoft.com/office/drawing/2014/main" id="{F85317A3-06B1-E1C0-A070-0BE7810399E0}"/>
                </a:ext>
              </a:extLst>
            </p:cNvPr>
            <p:cNvSpPr/>
            <p:nvPr/>
          </p:nvSpPr>
          <p:spPr>
            <a:xfrm flipH="1">
              <a:off x="7203106" y="593820"/>
              <a:ext cx="925531" cy="678094"/>
            </a:xfrm>
            <a:custGeom>
              <a:avLst/>
              <a:gdLst>
                <a:gd name="connsiteX0" fmla="*/ 0 w 925531"/>
                <a:gd name="connsiteY0" fmla="*/ 0 h 678094"/>
                <a:gd name="connsiteX1" fmla="*/ 134421 w 925531"/>
                <a:gd name="connsiteY1" fmla="*/ 0 h 678094"/>
                <a:gd name="connsiteX2" fmla="*/ 925531 w 925531"/>
                <a:gd name="connsiteY2" fmla="*/ 678094 h 678094"/>
                <a:gd name="connsiteX3" fmla="*/ 791110 w 925531"/>
                <a:gd name="connsiteY3" fmla="*/ 678094 h 678094"/>
                <a:gd name="connsiteX4" fmla="*/ 0 w 925531"/>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31" h="678094">
                  <a:moveTo>
                    <a:pt x="0" y="0"/>
                  </a:moveTo>
                  <a:lnTo>
                    <a:pt x="134421" y="0"/>
                  </a:lnTo>
                  <a:lnTo>
                    <a:pt x="925531" y="678094"/>
                  </a:lnTo>
                  <a:lnTo>
                    <a:pt x="791110" y="678094"/>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2" name="TextBox 11">
              <a:extLst>
                <a:ext uri="{FF2B5EF4-FFF2-40B4-BE49-F238E27FC236}">
                  <a16:creationId xmlns:a16="http://schemas.microsoft.com/office/drawing/2014/main" id="{BD4A5312-DD21-EC02-E2ED-2A1B218C58CA}"/>
                </a:ext>
              </a:extLst>
            </p:cNvPr>
            <p:cNvSpPr txBox="1"/>
            <p:nvPr/>
          </p:nvSpPr>
          <p:spPr>
            <a:xfrm flipH="1">
              <a:off x="8821538" y="640479"/>
              <a:ext cx="2521376"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CONTENTS</a:t>
              </a:r>
            </a:p>
          </p:txBody>
        </p:sp>
      </p:grpSp>
      <p:grpSp>
        <p:nvGrpSpPr>
          <p:cNvPr id="14" name="Group 13">
            <a:extLst>
              <a:ext uri="{FF2B5EF4-FFF2-40B4-BE49-F238E27FC236}">
                <a16:creationId xmlns:a16="http://schemas.microsoft.com/office/drawing/2014/main" id="{4CC577C2-0E44-8359-4DCA-232AE0C0D8DC}"/>
              </a:ext>
            </a:extLst>
          </p:cNvPr>
          <p:cNvGrpSpPr/>
          <p:nvPr/>
        </p:nvGrpSpPr>
        <p:grpSpPr>
          <a:xfrm>
            <a:off x="6784316" y="2262220"/>
            <a:ext cx="5306472" cy="3043384"/>
            <a:chOff x="-108996" y="1706465"/>
            <a:chExt cx="5306472" cy="3043384"/>
          </a:xfrm>
        </p:grpSpPr>
        <p:grpSp>
          <p:nvGrpSpPr>
            <p:cNvPr id="15" name="Group 14">
              <a:extLst>
                <a:ext uri="{FF2B5EF4-FFF2-40B4-BE49-F238E27FC236}">
                  <a16:creationId xmlns:a16="http://schemas.microsoft.com/office/drawing/2014/main" id="{CECF876E-AD92-A40A-DB45-2BB690D27A38}"/>
                </a:ext>
              </a:extLst>
            </p:cNvPr>
            <p:cNvGrpSpPr/>
            <p:nvPr/>
          </p:nvGrpSpPr>
          <p:grpSpPr>
            <a:xfrm>
              <a:off x="-87922" y="4202658"/>
              <a:ext cx="5285398" cy="547191"/>
              <a:chOff x="5616952" y="2495978"/>
              <a:chExt cx="5285398" cy="547191"/>
            </a:xfrm>
          </p:grpSpPr>
          <p:sp>
            <p:nvSpPr>
              <p:cNvPr id="31" name="TextBox 30">
                <a:extLst>
                  <a:ext uri="{FF2B5EF4-FFF2-40B4-BE49-F238E27FC236}">
                    <a16:creationId xmlns:a16="http://schemas.microsoft.com/office/drawing/2014/main" id="{9EFFEE97-289F-4F36-7116-177E2226F866}"/>
                  </a:ext>
                </a:extLst>
              </p:cNvPr>
              <p:cNvSpPr txBox="1"/>
              <p:nvPr/>
            </p:nvSpPr>
            <p:spPr>
              <a:xfrm>
                <a:off x="6394658" y="2495978"/>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Real World Implications</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07FF88A0-B8DA-2E63-6DE4-DB0171831C28}"/>
                  </a:ext>
                </a:extLst>
              </p:cNvPr>
              <p:cNvSpPr txBox="1"/>
              <p:nvPr/>
            </p:nvSpPr>
            <p:spPr>
              <a:xfrm>
                <a:off x="5616952" y="2519949"/>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05</a:t>
                </a:r>
                <a:endParaRPr lang="ko-KR" altLang="en-US" sz="28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14888ABF-5934-946E-A7FC-485FC6255DCE}"/>
                </a:ext>
              </a:extLst>
            </p:cNvPr>
            <p:cNvGrpSpPr/>
            <p:nvPr/>
          </p:nvGrpSpPr>
          <p:grpSpPr>
            <a:xfrm>
              <a:off x="-87922" y="1706465"/>
              <a:ext cx="5264324" cy="524896"/>
              <a:chOff x="5711599" y="2541223"/>
              <a:chExt cx="5264324" cy="524896"/>
            </a:xfrm>
          </p:grpSpPr>
          <p:sp>
            <p:nvSpPr>
              <p:cNvPr id="27" name="TextBox 26">
                <a:extLst>
                  <a:ext uri="{FF2B5EF4-FFF2-40B4-BE49-F238E27FC236}">
                    <a16:creationId xmlns:a16="http://schemas.microsoft.com/office/drawing/2014/main" id="{CCCDCCEC-38A8-4EEF-C747-56DB98B74AA9}"/>
                  </a:ext>
                </a:extLst>
              </p:cNvPr>
              <p:cNvSpPr txBox="1"/>
              <p:nvPr/>
            </p:nvSpPr>
            <p:spPr>
              <a:xfrm>
                <a:off x="6468231" y="2542899"/>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Problem Statement</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DF6D21E-FD87-1C79-03BB-ED5D19CAA2C2}"/>
                  </a:ext>
                </a:extLst>
              </p:cNvPr>
              <p:cNvSpPr txBox="1"/>
              <p:nvPr/>
            </p:nvSpPr>
            <p:spPr>
              <a:xfrm>
                <a:off x="5711599" y="2541223"/>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01</a:t>
                </a:r>
                <a:endParaRPr lang="ko-KR" altLang="en-US" sz="36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3DC95E9A-578B-C77E-5CE0-6FB161412F16}"/>
                </a:ext>
              </a:extLst>
            </p:cNvPr>
            <p:cNvGrpSpPr/>
            <p:nvPr/>
          </p:nvGrpSpPr>
          <p:grpSpPr>
            <a:xfrm>
              <a:off x="-87922" y="2943726"/>
              <a:ext cx="5285398" cy="561916"/>
              <a:chOff x="5616952" y="2481253"/>
              <a:chExt cx="5285398" cy="561916"/>
            </a:xfrm>
          </p:grpSpPr>
          <p:sp>
            <p:nvSpPr>
              <p:cNvPr id="25" name="TextBox 24">
                <a:extLst>
                  <a:ext uri="{FF2B5EF4-FFF2-40B4-BE49-F238E27FC236}">
                    <a16:creationId xmlns:a16="http://schemas.microsoft.com/office/drawing/2014/main" id="{5ED2DCCC-AC44-C42E-08F2-5AAD5E033551}"/>
                  </a:ext>
                </a:extLst>
              </p:cNvPr>
              <p:cNvSpPr txBox="1"/>
              <p:nvPr/>
            </p:nvSpPr>
            <p:spPr>
              <a:xfrm>
                <a:off x="6394658" y="2481253"/>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Methodology</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68469338-5CD7-3D9D-E8E2-0C8A6F63AD7E}"/>
                  </a:ext>
                </a:extLst>
              </p:cNvPr>
              <p:cNvSpPr txBox="1"/>
              <p:nvPr/>
            </p:nvSpPr>
            <p:spPr>
              <a:xfrm>
                <a:off x="5616952" y="2519949"/>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03</a:t>
                </a:r>
                <a:endParaRPr lang="ko-KR" altLang="en-US" sz="28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248B4BFF-EF32-2DF2-C2BD-036A96BCD3DE}"/>
                </a:ext>
              </a:extLst>
            </p:cNvPr>
            <p:cNvGrpSpPr/>
            <p:nvPr/>
          </p:nvGrpSpPr>
          <p:grpSpPr>
            <a:xfrm>
              <a:off x="-87922" y="3593381"/>
              <a:ext cx="5285398" cy="538563"/>
              <a:chOff x="5616952" y="2504606"/>
              <a:chExt cx="5285398" cy="538563"/>
            </a:xfrm>
          </p:grpSpPr>
          <p:sp>
            <p:nvSpPr>
              <p:cNvPr id="23" name="TextBox 22">
                <a:extLst>
                  <a:ext uri="{FF2B5EF4-FFF2-40B4-BE49-F238E27FC236}">
                    <a16:creationId xmlns:a16="http://schemas.microsoft.com/office/drawing/2014/main" id="{836048F8-159C-E681-9E95-99EEBCA0A573}"/>
                  </a:ext>
                </a:extLst>
              </p:cNvPr>
              <p:cNvSpPr txBox="1"/>
              <p:nvPr/>
            </p:nvSpPr>
            <p:spPr>
              <a:xfrm>
                <a:off x="6394658" y="2504606"/>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Key Findings</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71C91EA-94E0-D4DF-55E9-C48262D11C2F}"/>
                  </a:ext>
                </a:extLst>
              </p:cNvPr>
              <p:cNvSpPr txBox="1"/>
              <p:nvPr/>
            </p:nvSpPr>
            <p:spPr>
              <a:xfrm>
                <a:off x="5616952" y="2519949"/>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04</a:t>
                </a:r>
                <a:endParaRPr lang="ko-KR" altLang="en-US" sz="28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C88EBCEC-4175-9798-72D0-888FC3CE833C}"/>
                </a:ext>
              </a:extLst>
            </p:cNvPr>
            <p:cNvGrpSpPr/>
            <p:nvPr/>
          </p:nvGrpSpPr>
          <p:grpSpPr>
            <a:xfrm>
              <a:off x="-108996" y="2317424"/>
              <a:ext cx="5285398" cy="538563"/>
              <a:chOff x="5690525" y="2501282"/>
              <a:chExt cx="5285398" cy="538563"/>
            </a:xfrm>
          </p:grpSpPr>
          <p:sp>
            <p:nvSpPr>
              <p:cNvPr id="21" name="TextBox 20">
                <a:extLst>
                  <a:ext uri="{FF2B5EF4-FFF2-40B4-BE49-F238E27FC236}">
                    <a16:creationId xmlns:a16="http://schemas.microsoft.com/office/drawing/2014/main" id="{D1D741E2-B35B-4933-F942-3FAD7688EA4E}"/>
                  </a:ext>
                </a:extLst>
              </p:cNvPr>
              <p:cNvSpPr txBox="1"/>
              <p:nvPr/>
            </p:nvSpPr>
            <p:spPr>
              <a:xfrm>
                <a:off x="6468231" y="2516625"/>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Dataset Description</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FBFE79DD-20F6-A7F8-98F8-C74BF5438B17}"/>
                  </a:ext>
                </a:extLst>
              </p:cNvPr>
              <p:cNvSpPr txBox="1"/>
              <p:nvPr/>
            </p:nvSpPr>
            <p:spPr>
              <a:xfrm>
                <a:off x="5690525" y="2501282"/>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02</a:t>
                </a:r>
                <a:endParaRPr lang="ko-KR" altLang="en-US" sz="28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469182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oogle Shape;2445;p40">
            <a:extLst>
              <a:ext uri="{FF2B5EF4-FFF2-40B4-BE49-F238E27FC236}">
                <a16:creationId xmlns:a16="http://schemas.microsoft.com/office/drawing/2014/main" id="{36D4810D-BC43-9BBA-FF4A-580CE76C3451}"/>
              </a:ext>
            </a:extLst>
          </p:cNvPr>
          <p:cNvGrpSpPr/>
          <p:nvPr/>
        </p:nvGrpSpPr>
        <p:grpSpPr>
          <a:xfrm>
            <a:off x="712303" y="2376990"/>
            <a:ext cx="3067200" cy="2797200"/>
            <a:chOff x="6395332" y="2474394"/>
            <a:chExt cx="1652793" cy="1431311"/>
          </a:xfrm>
          <a:solidFill>
            <a:srgbClr val="002060"/>
          </a:solidFill>
        </p:grpSpPr>
        <p:sp>
          <p:nvSpPr>
            <p:cNvPr id="57" name="Google Shape;2446;p40">
              <a:extLst>
                <a:ext uri="{FF2B5EF4-FFF2-40B4-BE49-F238E27FC236}">
                  <a16:creationId xmlns:a16="http://schemas.microsoft.com/office/drawing/2014/main" id="{EC3F4071-8DCA-9D16-CB3C-2C91FBA2D883}"/>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47;p40">
              <a:extLst>
                <a:ext uri="{FF2B5EF4-FFF2-40B4-BE49-F238E27FC236}">
                  <a16:creationId xmlns:a16="http://schemas.microsoft.com/office/drawing/2014/main" id="{CCCF8DAE-7E9C-C345-0C5A-C6C3A06EBC5D}"/>
                </a:ext>
              </a:extLst>
            </p:cNvPr>
            <p:cNvSpPr txBox="1"/>
            <p:nvPr/>
          </p:nvSpPr>
          <p:spPr>
            <a:xfrm>
              <a:off x="6615852" y="2895567"/>
              <a:ext cx="1219800" cy="25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9" name="Google Shape;2448;p40">
              <a:extLst>
                <a:ext uri="{FF2B5EF4-FFF2-40B4-BE49-F238E27FC236}">
                  <a16:creationId xmlns:a16="http://schemas.microsoft.com/office/drawing/2014/main" id="{DDDFF9D2-363A-7867-EC21-FFB35302B892}"/>
                </a:ext>
              </a:extLst>
            </p:cNvPr>
            <p:cNvSpPr txBox="1"/>
            <p:nvPr/>
          </p:nvSpPr>
          <p:spPr>
            <a:xfrm>
              <a:off x="6586522" y="3247561"/>
              <a:ext cx="1270413" cy="43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Times New Roman" panose="02020603050405020304" pitchFamily="18" charset="0"/>
                  <a:ea typeface="Roboto"/>
                  <a:cs typeface="Times New Roman" panose="02020603050405020304" pitchFamily="18" charset="0"/>
                  <a:sym typeface="Roboto"/>
                </a:rPr>
                <a:t>Movie Recommendation System</a:t>
              </a:r>
              <a:endParaRPr sz="2400"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7" name="Group 6">
            <a:extLst>
              <a:ext uri="{FF2B5EF4-FFF2-40B4-BE49-F238E27FC236}">
                <a16:creationId xmlns:a16="http://schemas.microsoft.com/office/drawing/2014/main" id="{6DC25FB2-C149-17B8-3A3C-AC2B3B56CD6A}"/>
              </a:ext>
            </a:extLst>
          </p:cNvPr>
          <p:cNvGrpSpPr/>
          <p:nvPr/>
        </p:nvGrpSpPr>
        <p:grpSpPr>
          <a:xfrm>
            <a:off x="3866589" y="4310404"/>
            <a:ext cx="8027193" cy="2343480"/>
            <a:chOff x="3779503" y="4221926"/>
            <a:chExt cx="8027193" cy="2343480"/>
          </a:xfrm>
        </p:grpSpPr>
        <p:pic>
          <p:nvPicPr>
            <p:cNvPr id="8" name="Picture 7">
              <a:extLst>
                <a:ext uri="{FF2B5EF4-FFF2-40B4-BE49-F238E27FC236}">
                  <a16:creationId xmlns:a16="http://schemas.microsoft.com/office/drawing/2014/main" id="{65899344-766C-F9A9-411C-9A8C9CADD3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2228" y="4228794"/>
              <a:ext cx="1557740" cy="2336609"/>
            </a:xfrm>
            <a:prstGeom prst="rect">
              <a:avLst/>
            </a:prstGeom>
          </p:spPr>
        </p:pic>
        <p:pic>
          <p:nvPicPr>
            <p:cNvPr id="12" name="Picture 11">
              <a:extLst>
                <a:ext uri="{FF2B5EF4-FFF2-40B4-BE49-F238E27FC236}">
                  <a16:creationId xmlns:a16="http://schemas.microsoft.com/office/drawing/2014/main" id="{F6CDFA7A-D330-AA12-69AA-56C1309CF0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503" y="4228794"/>
              <a:ext cx="1582921" cy="2336611"/>
            </a:xfrm>
            <a:prstGeom prst="rect">
              <a:avLst/>
            </a:prstGeom>
          </p:spPr>
        </p:pic>
        <p:pic>
          <p:nvPicPr>
            <p:cNvPr id="16" name="Picture 15">
              <a:extLst>
                <a:ext uri="{FF2B5EF4-FFF2-40B4-BE49-F238E27FC236}">
                  <a16:creationId xmlns:a16="http://schemas.microsoft.com/office/drawing/2014/main" id="{D89A26E3-8250-1E4C-183F-75112ADFA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6473" y="4228795"/>
              <a:ext cx="1581706" cy="2336611"/>
            </a:xfrm>
            <a:prstGeom prst="rect">
              <a:avLst/>
            </a:prstGeom>
          </p:spPr>
        </p:pic>
        <p:pic>
          <p:nvPicPr>
            <p:cNvPr id="3" name="Picture 2">
              <a:extLst>
                <a:ext uri="{FF2B5EF4-FFF2-40B4-BE49-F238E27FC236}">
                  <a16:creationId xmlns:a16="http://schemas.microsoft.com/office/drawing/2014/main" id="{19AD8FBE-45D5-B25A-B286-00F4EE59FD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28753" y="4228793"/>
              <a:ext cx="1611019" cy="2336611"/>
            </a:xfrm>
            <a:prstGeom prst="rect">
              <a:avLst/>
            </a:prstGeom>
          </p:spPr>
        </p:pic>
        <p:pic>
          <p:nvPicPr>
            <p:cNvPr id="5" name="Picture 4">
              <a:extLst>
                <a:ext uri="{FF2B5EF4-FFF2-40B4-BE49-F238E27FC236}">
                  <a16:creationId xmlns:a16="http://schemas.microsoft.com/office/drawing/2014/main" id="{54279C2A-8D36-3CDF-3F47-01AF9DBE7A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39772" y="4221926"/>
              <a:ext cx="1666924" cy="2343477"/>
            </a:xfrm>
            <a:prstGeom prst="rect">
              <a:avLst/>
            </a:prstGeom>
          </p:spPr>
        </p:pic>
      </p:grpSp>
      <p:pic>
        <p:nvPicPr>
          <p:cNvPr id="11" name="Picture 10">
            <a:extLst>
              <a:ext uri="{FF2B5EF4-FFF2-40B4-BE49-F238E27FC236}">
                <a16:creationId xmlns:a16="http://schemas.microsoft.com/office/drawing/2014/main" id="{5334B0C2-9260-8B78-4EA7-03AB25C09728}"/>
              </a:ext>
            </a:extLst>
          </p:cNvPr>
          <p:cNvPicPr>
            <a:picLocks noChangeAspect="1"/>
          </p:cNvPicPr>
          <p:nvPr/>
        </p:nvPicPr>
        <p:blipFill>
          <a:blip r:embed="rId8"/>
          <a:stretch>
            <a:fillRect/>
          </a:stretch>
        </p:blipFill>
        <p:spPr>
          <a:xfrm>
            <a:off x="5349191" y="1220136"/>
            <a:ext cx="6130506" cy="2555454"/>
          </a:xfrm>
          <a:prstGeom prst="rect">
            <a:avLst/>
          </a:prstGeom>
        </p:spPr>
      </p:pic>
    </p:spTree>
    <p:extLst>
      <p:ext uri="{BB962C8B-B14F-4D97-AF65-F5344CB8AC3E}">
        <p14:creationId xmlns:p14="http://schemas.microsoft.com/office/powerpoint/2010/main" val="419247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oogle Shape;2445;p40">
            <a:extLst>
              <a:ext uri="{FF2B5EF4-FFF2-40B4-BE49-F238E27FC236}">
                <a16:creationId xmlns:a16="http://schemas.microsoft.com/office/drawing/2014/main" id="{36D4810D-BC43-9BBA-FF4A-580CE76C3451}"/>
              </a:ext>
            </a:extLst>
          </p:cNvPr>
          <p:cNvGrpSpPr/>
          <p:nvPr/>
        </p:nvGrpSpPr>
        <p:grpSpPr>
          <a:xfrm>
            <a:off x="712303" y="2376990"/>
            <a:ext cx="3067200" cy="2797200"/>
            <a:chOff x="6395332" y="2474394"/>
            <a:chExt cx="1652793" cy="1431311"/>
          </a:xfrm>
          <a:solidFill>
            <a:srgbClr val="002060"/>
          </a:solidFill>
        </p:grpSpPr>
        <p:sp>
          <p:nvSpPr>
            <p:cNvPr id="57" name="Google Shape;2446;p40">
              <a:extLst>
                <a:ext uri="{FF2B5EF4-FFF2-40B4-BE49-F238E27FC236}">
                  <a16:creationId xmlns:a16="http://schemas.microsoft.com/office/drawing/2014/main" id="{EC3F4071-8DCA-9D16-CB3C-2C91FBA2D883}"/>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47;p40">
              <a:extLst>
                <a:ext uri="{FF2B5EF4-FFF2-40B4-BE49-F238E27FC236}">
                  <a16:creationId xmlns:a16="http://schemas.microsoft.com/office/drawing/2014/main" id="{CCCF8DAE-7E9C-C345-0C5A-C6C3A06EBC5D}"/>
                </a:ext>
              </a:extLst>
            </p:cNvPr>
            <p:cNvSpPr txBox="1"/>
            <p:nvPr/>
          </p:nvSpPr>
          <p:spPr>
            <a:xfrm>
              <a:off x="6615852" y="2895567"/>
              <a:ext cx="1219800" cy="25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9" name="Google Shape;2448;p40">
              <a:extLst>
                <a:ext uri="{FF2B5EF4-FFF2-40B4-BE49-F238E27FC236}">
                  <a16:creationId xmlns:a16="http://schemas.microsoft.com/office/drawing/2014/main" id="{DDDFF9D2-363A-7867-EC21-FFB35302B892}"/>
                </a:ext>
              </a:extLst>
            </p:cNvPr>
            <p:cNvSpPr txBox="1"/>
            <p:nvPr/>
          </p:nvSpPr>
          <p:spPr>
            <a:xfrm>
              <a:off x="6586522" y="3247561"/>
              <a:ext cx="1270413" cy="432300"/>
            </a:xfrm>
            <a:prstGeom prst="rect">
              <a:avLst/>
            </a:prstGeom>
            <a:noFill/>
            <a:ln w="3810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Times New Roman" panose="02020603050405020304" pitchFamily="18" charset="0"/>
                  <a:ea typeface="Roboto"/>
                  <a:cs typeface="Times New Roman" panose="02020603050405020304" pitchFamily="18" charset="0"/>
                  <a:sym typeface="Roboto"/>
                </a:rPr>
                <a:t>Movie Recommendation System</a:t>
              </a:r>
              <a:endParaRPr sz="2400"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pic>
        <p:nvPicPr>
          <p:cNvPr id="4" name="Picture 3">
            <a:extLst>
              <a:ext uri="{FF2B5EF4-FFF2-40B4-BE49-F238E27FC236}">
                <a16:creationId xmlns:a16="http://schemas.microsoft.com/office/drawing/2014/main" id="{B2244CA7-9957-78C7-C224-F82D21E87423}"/>
              </a:ext>
            </a:extLst>
          </p:cNvPr>
          <p:cNvPicPr>
            <a:picLocks noChangeAspect="1"/>
          </p:cNvPicPr>
          <p:nvPr/>
        </p:nvPicPr>
        <p:blipFill>
          <a:blip r:embed="rId2"/>
          <a:stretch>
            <a:fillRect/>
          </a:stretch>
        </p:blipFill>
        <p:spPr>
          <a:xfrm>
            <a:off x="5599165" y="1314856"/>
            <a:ext cx="5880532" cy="2298004"/>
          </a:xfrm>
          <a:prstGeom prst="rect">
            <a:avLst/>
          </a:prstGeom>
        </p:spPr>
      </p:pic>
      <p:grpSp>
        <p:nvGrpSpPr>
          <p:cNvPr id="8" name="Group 7">
            <a:extLst>
              <a:ext uri="{FF2B5EF4-FFF2-40B4-BE49-F238E27FC236}">
                <a16:creationId xmlns:a16="http://schemas.microsoft.com/office/drawing/2014/main" id="{2CEF9A57-C49C-4C38-0C9D-512C4DD464D0}"/>
              </a:ext>
            </a:extLst>
          </p:cNvPr>
          <p:cNvGrpSpPr/>
          <p:nvPr/>
        </p:nvGrpSpPr>
        <p:grpSpPr>
          <a:xfrm>
            <a:off x="3927244" y="4184663"/>
            <a:ext cx="7986791" cy="2404068"/>
            <a:chOff x="4068759" y="4184663"/>
            <a:chExt cx="7986791" cy="2404068"/>
          </a:xfrm>
        </p:grpSpPr>
        <p:pic>
          <p:nvPicPr>
            <p:cNvPr id="9" name="Picture 8">
              <a:extLst>
                <a:ext uri="{FF2B5EF4-FFF2-40B4-BE49-F238E27FC236}">
                  <a16:creationId xmlns:a16="http://schemas.microsoft.com/office/drawing/2014/main" id="{F06DAA54-C250-ED2A-C223-7C9C42879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7550" y="4212731"/>
              <a:ext cx="1584000" cy="2376000"/>
            </a:xfrm>
            <a:prstGeom prst="rect">
              <a:avLst/>
            </a:prstGeom>
          </p:spPr>
        </p:pic>
        <p:pic>
          <p:nvPicPr>
            <p:cNvPr id="13" name="Picture 12">
              <a:extLst>
                <a:ext uri="{FF2B5EF4-FFF2-40B4-BE49-F238E27FC236}">
                  <a16:creationId xmlns:a16="http://schemas.microsoft.com/office/drawing/2014/main" id="{AD9F6388-2CE3-137B-118F-358163B58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014" y="4226493"/>
              <a:ext cx="1584000" cy="2348479"/>
            </a:xfrm>
            <a:prstGeom prst="rect">
              <a:avLst/>
            </a:prstGeom>
          </p:spPr>
        </p:pic>
        <p:pic>
          <p:nvPicPr>
            <p:cNvPr id="18" name="Picture 17">
              <a:extLst>
                <a:ext uri="{FF2B5EF4-FFF2-40B4-BE49-F238E27FC236}">
                  <a16:creationId xmlns:a16="http://schemas.microsoft.com/office/drawing/2014/main" id="{D815F49E-294D-14B1-B7E2-EE7B22AB2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8759" y="4184663"/>
              <a:ext cx="1584000" cy="2385539"/>
            </a:xfrm>
            <a:prstGeom prst="rect">
              <a:avLst/>
            </a:prstGeom>
          </p:spPr>
        </p:pic>
        <p:pic>
          <p:nvPicPr>
            <p:cNvPr id="20" name="Picture 19">
              <a:extLst>
                <a:ext uri="{FF2B5EF4-FFF2-40B4-BE49-F238E27FC236}">
                  <a16:creationId xmlns:a16="http://schemas.microsoft.com/office/drawing/2014/main" id="{17674D6C-4A45-2918-BF32-21379D44E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1550" y="4184663"/>
              <a:ext cx="1584000" cy="2376000"/>
            </a:xfrm>
            <a:prstGeom prst="rect">
              <a:avLst/>
            </a:prstGeom>
          </p:spPr>
        </p:pic>
        <p:pic>
          <p:nvPicPr>
            <p:cNvPr id="7" name="Picture 6">
              <a:extLst>
                <a:ext uri="{FF2B5EF4-FFF2-40B4-BE49-F238E27FC236}">
                  <a16:creationId xmlns:a16="http://schemas.microsoft.com/office/drawing/2014/main" id="{476414AB-ED66-2BBB-A218-03D849A528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79269" y="4228877"/>
              <a:ext cx="1587026" cy="2343709"/>
            </a:xfrm>
            <a:prstGeom prst="rect">
              <a:avLst/>
            </a:prstGeom>
          </p:spPr>
        </p:pic>
      </p:grpSp>
    </p:spTree>
    <p:extLst>
      <p:ext uri="{BB962C8B-B14F-4D97-AF65-F5344CB8AC3E}">
        <p14:creationId xmlns:p14="http://schemas.microsoft.com/office/powerpoint/2010/main" val="1304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417;p40">
            <a:extLst>
              <a:ext uri="{FF2B5EF4-FFF2-40B4-BE49-F238E27FC236}">
                <a16:creationId xmlns:a16="http://schemas.microsoft.com/office/drawing/2014/main" id="{3CF25CB0-7BFD-DC6D-02ED-524B836E53DD}"/>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8;p40">
            <a:extLst>
              <a:ext uri="{FF2B5EF4-FFF2-40B4-BE49-F238E27FC236}">
                <a16:creationId xmlns:a16="http://schemas.microsoft.com/office/drawing/2014/main" id="{BA0BD0B5-388A-FD1D-E9CE-D9D79155255C}"/>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9;p40">
            <a:extLst>
              <a:ext uri="{FF2B5EF4-FFF2-40B4-BE49-F238E27FC236}">
                <a16:creationId xmlns:a16="http://schemas.microsoft.com/office/drawing/2014/main" id="{7E281F49-1EDA-C7D6-F8A9-0A700B63941A}"/>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0;p40">
            <a:extLst>
              <a:ext uri="{FF2B5EF4-FFF2-40B4-BE49-F238E27FC236}">
                <a16:creationId xmlns:a16="http://schemas.microsoft.com/office/drawing/2014/main" id="{A4007F51-9F14-D2D6-1E0D-7D1D15E89BAC}"/>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8;p40">
            <a:extLst>
              <a:ext uri="{FF2B5EF4-FFF2-40B4-BE49-F238E27FC236}">
                <a16:creationId xmlns:a16="http://schemas.microsoft.com/office/drawing/2014/main" id="{BCF31010-5DF8-12C2-E494-D3FFFDF0BED1}"/>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7;p40">
            <a:extLst>
              <a:ext uri="{FF2B5EF4-FFF2-40B4-BE49-F238E27FC236}">
                <a16:creationId xmlns:a16="http://schemas.microsoft.com/office/drawing/2014/main" id="{FA21436A-A1AB-F598-E7D3-BA28DDE2DD36}"/>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72F8D2FD-13D2-3002-BA4A-51B8CB644B0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8;p40">
            <a:extLst>
              <a:ext uri="{FF2B5EF4-FFF2-40B4-BE49-F238E27FC236}">
                <a16:creationId xmlns:a16="http://schemas.microsoft.com/office/drawing/2014/main" id="{21B63014-D04F-3CCC-1C50-04BE1AD5F6B7}"/>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421;p40">
            <a:extLst>
              <a:ext uri="{FF2B5EF4-FFF2-40B4-BE49-F238E27FC236}">
                <a16:creationId xmlns:a16="http://schemas.microsoft.com/office/drawing/2014/main" id="{3D3FBD17-3F43-E5CD-AD24-4BA117119F85}"/>
              </a:ext>
            </a:extLst>
          </p:cNvPr>
          <p:cNvGrpSpPr/>
          <p:nvPr/>
        </p:nvGrpSpPr>
        <p:grpSpPr>
          <a:xfrm>
            <a:off x="973213" y="2923933"/>
            <a:ext cx="2304925" cy="2104123"/>
            <a:chOff x="1095875" y="2557396"/>
            <a:chExt cx="1652720" cy="1431384"/>
          </a:xfrm>
          <a:solidFill>
            <a:srgbClr val="002060"/>
          </a:solidFill>
        </p:grpSpPr>
        <p:sp>
          <p:nvSpPr>
            <p:cNvPr id="43" name="Google Shape;2422;p40">
              <a:extLst>
                <a:ext uri="{FF2B5EF4-FFF2-40B4-BE49-F238E27FC236}">
                  <a16:creationId xmlns:a16="http://schemas.microsoft.com/office/drawing/2014/main" id="{1F5A8CB3-1A14-2995-A3C0-C7744DBA45B7}"/>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23;p40">
              <a:extLst>
                <a:ext uri="{FF2B5EF4-FFF2-40B4-BE49-F238E27FC236}">
                  <a16:creationId xmlns:a16="http://schemas.microsoft.com/office/drawing/2014/main" id="{B211CE6B-EB91-E7D8-2AA1-769AB99D6E82}"/>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6" name="Google Shape;2424;p40">
              <a:extLst>
                <a:ext uri="{FF2B5EF4-FFF2-40B4-BE49-F238E27FC236}">
                  <a16:creationId xmlns:a16="http://schemas.microsoft.com/office/drawing/2014/main" id="{0F9A65F8-EC71-ED3E-F055-2705B67DB082}"/>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2" name="Google Shape;2429;p40">
            <a:extLst>
              <a:ext uri="{FF2B5EF4-FFF2-40B4-BE49-F238E27FC236}">
                <a16:creationId xmlns:a16="http://schemas.microsoft.com/office/drawing/2014/main" id="{C7C3A8FB-B6EC-6A58-EE44-D8A9DAA8CB10}"/>
              </a:ext>
            </a:extLst>
          </p:cNvPr>
          <p:cNvGrpSpPr/>
          <p:nvPr/>
        </p:nvGrpSpPr>
        <p:grpSpPr>
          <a:xfrm>
            <a:off x="2808824" y="1768094"/>
            <a:ext cx="2304925" cy="2104123"/>
            <a:chOff x="2409442" y="1770449"/>
            <a:chExt cx="1652720" cy="1431384"/>
          </a:xfrm>
          <a:solidFill>
            <a:srgbClr val="002060"/>
          </a:solidFill>
        </p:grpSpPr>
        <p:sp>
          <p:nvSpPr>
            <p:cNvPr id="54" name="Google Shape;2430;p40">
              <a:extLst>
                <a:ext uri="{FF2B5EF4-FFF2-40B4-BE49-F238E27FC236}">
                  <a16:creationId xmlns:a16="http://schemas.microsoft.com/office/drawing/2014/main" id="{6062D9ED-EA52-FD59-BC11-0E6198F96040}"/>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431;p40">
              <a:extLst>
                <a:ext uri="{FF2B5EF4-FFF2-40B4-BE49-F238E27FC236}">
                  <a16:creationId xmlns:a16="http://schemas.microsoft.com/office/drawing/2014/main" id="{B8933359-2894-0F6D-13B2-134E6ACBD099}"/>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0" name="Google Shape;2432;p40">
              <a:extLst>
                <a:ext uri="{FF2B5EF4-FFF2-40B4-BE49-F238E27FC236}">
                  <a16:creationId xmlns:a16="http://schemas.microsoft.com/office/drawing/2014/main" id="{454A5232-89B1-11A1-C3E4-2D3F5FB48C71}"/>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Data Cleaning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62" name="Google Shape;2434;p40">
            <a:extLst>
              <a:ext uri="{FF2B5EF4-FFF2-40B4-BE49-F238E27FC236}">
                <a16:creationId xmlns:a16="http://schemas.microsoft.com/office/drawing/2014/main" id="{D58F9AD1-7268-7FA5-1D29-05B94DA1B5A8}"/>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26;p40">
            <a:extLst>
              <a:ext uri="{FF2B5EF4-FFF2-40B4-BE49-F238E27FC236}">
                <a16:creationId xmlns:a16="http://schemas.microsoft.com/office/drawing/2014/main" id="{7467C15B-E9FF-7D66-2906-CCDB4F7CD118}"/>
              </a:ext>
            </a:extLst>
          </p:cNvPr>
          <p:cNvSpPr/>
          <p:nvPr/>
        </p:nvSpPr>
        <p:spPr>
          <a:xfrm>
            <a:off x="4640658" y="532481"/>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2437;p40">
            <a:extLst>
              <a:ext uri="{FF2B5EF4-FFF2-40B4-BE49-F238E27FC236}">
                <a16:creationId xmlns:a16="http://schemas.microsoft.com/office/drawing/2014/main" id="{F43B4511-0828-4454-34E7-70FDC461BC62}"/>
              </a:ext>
            </a:extLst>
          </p:cNvPr>
          <p:cNvGrpSpPr/>
          <p:nvPr/>
        </p:nvGrpSpPr>
        <p:grpSpPr>
          <a:xfrm>
            <a:off x="4672421" y="2945144"/>
            <a:ext cx="2305028" cy="2104017"/>
            <a:chOff x="3745713" y="2526736"/>
            <a:chExt cx="1652793" cy="1431311"/>
          </a:xfrm>
          <a:solidFill>
            <a:srgbClr val="002060"/>
          </a:solidFill>
        </p:grpSpPr>
        <p:sp>
          <p:nvSpPr>
            <p:cNvPr id="65" name="Google Shape;2438;p40">
              <a:extLst>
                <a:ext uri="{FF2B5EF4-FFF2-40B4-BE49-F238E27FC236}">
                  <a16:creationId xmlns:a16="http://schemas.microsoft.com/office/drawing/2014/main" id="{992AE1BD-6EE5-1CF5-8354-80E4C05C0AAA}"/>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39;p40">
              <a:extLst>
                <a:ext uri="{FF2B5EF4-FFF2-40B4-BE49-F238E27FC236}">
                  <a16:creationId xmlns:a16="http://schemas.microsoft.com/office/drawing/2014/main" id="{A01C49C1-AF97-8FEE-8A0B-278B8F951CCC}"/>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7" name="Google Shape;2440;p40">
              <a:extLst>
                <a:ext uri="{FF2B5EF4-FFF2-40B4-BE49-F238E27FC236}">
                  <a16:creationId xmlns:a16="http://schemas.microsoft.com/office/drawing/2014/main" id="{47426E76-E8CE-2D1C-E75F-AEE6F554BCA6}"/>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Vectorization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68" name="Google Shape;2450;p40">
            <a:extLst>
              <a:ext uri="{FF2B5EF4-FFF2-40B4-BE49-F238E27FC236}">
                <a16:creationId xmlns:a16="http://schemas.microsoft.com/office/drawing/2014/main" id="{76383D63-0136-EB7F-0B23-E06B0175D0B8}"/>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441;p40">
            <a:extLst>
              <a:ext uri="{FF2B5EF4-FFF2-40B4-BE49-F238E27FC236}">
                <a16:creationId xmlns:a16="http://schemas.microsoft.com/office/drawing/2014/main" id="{17983666-663E-0AED-6AB0-6A0FBB76EC42}"/>
              </a:ext>
            </a:extLst>
          </p:cNvPr>
          <p:cNvGrpSpPr/>
          <p:nvPr/>
        </p:nvGrpSpPr>
        <p:grpSpPr>
          <a:xfrm>
            <a:off x="6541923" y="3969675"/>
            <a:ext cx="2304925" cy="2104231"/>
            <a:chOff x="5086217" y="3268131"/>
            <a:chExt cx="1652720" cy="1431457"/>
          </a:xfrm>
          <a:solidFill>
            <a:srgbClr val="002060"/>
          </a:solidFill>
        </p:grpSpPr>
        <p:sp>
          <p:nvSpPr>
            <p:cNvPr id="70" name="Google Shape;2442;p40">
              <a:extLst>
                <a:ext uri="{FF2B5EF4-FFF2-40B4-BE49-F238E27FC236}">
                  <a16:creationId xmlns:a16="http://schemas.microsoft.com/office/drawing/2014/main" id="{A4A24ABD-1F01-3107-8B5B-8C5CEC9172D7}"/>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43;p40">
              <a:extLst>
                <a:ext uri="{FF2B5EF4-FFF2-40B4-BE49-F238E27FC236}">
                  <a16:creationId xmlns:a16="http://schemas.microsoft.com/office/drawing/2014/main" id="{1C37887F-399D-4122-70F9-6161E70580F2}"/>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72" name="Google Shape;2444;p40">
              <a:extLst>
                <a:ext uri="{FF2B5EF4-FFF2-40B4-BE49-F238E27FC236}">
                  <a16:creationId xmlns:a16="http://schemas.microsoft.com/office/drawing/2014/main" id="{25F30F1B-F9DC-B9FA-975D-EA6D6F6DCB08}"/>
                </a:ext>
              </a:extLst>
            </p:cNvPr>
            <p:cNvSpPr txBox="1"/>
            <p:nvPr/>
          </p:nvSpPr>
          <p:spPr>
            <a:xfrm>
              <a:off x="5397845" y="3956665"/>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Calculating Similarity Score</a:t>
              </a:r>
              <a:endParaRPr dirty="0">
                <a:latin typeface="Times New Roman" panose="02020603050405020304" pitchFamily="18" charset="0"/>
                <a:ea typeface="Roboto"/>
                <a:cs typeface="Times New Roman" panose="02020603050405020304" pitchFamily="18" charset="0"/>
                <a:sym typeface="Roboto"/>
              </a:endParaRPr>
            </a:p>
          </p:txBody>
        </p:sp>
      </p:grpSp>
      <p:grpSp>
        <p:nvGrpSpPr>
          <p:cNvPr id="73" name="Google Shape;2445;p40">
            <a:extLst>
              <a:ext uri="{FF2B5EF4-FFF2-40B4-BE49-F238E27FC236}">
                <a16:creationId xmlns:a16="http://schemas.microsoft.com/office/drawing/2014/main" id="{A31D3624-F95B-D6EF-C2E0-42C6B43698BD}"/>
              </a:ext>
            </a:extLst>
          </p:cNvPr>
          <p:cNvGrpSpPr/>
          <p:nvPr/>
        </p:nvGrpSpPr>
        <p:grpSpPr>
          <a:xfrm>
            <a:off x="8375846" y="2850727"/>
            <a:ext cx="2305028" cy="2104017"/>
            <a:chOff x="6395332" y="2474394"/>
            <a:chExt cx="1652793" cy="1431311"/>
          </a:xfrm>
          <a:solidFill>
            <a:srgbClr val="002060"/>
          </a:solidFill>
        </p:grpSpPr>
        <p:sp>
          <p:nvSpPr>
            <p:cNvPr id="74" name="Google Shape;2446;p40">
              <a:extLst>
                <a:ext uri="{FF2B5EF4-FFF2-40B4-BE49-F238E27FC236}">
                  <a16:creationId xmlns:a16="http://schemas.microsoft.com/office/drawing/2014/main" id="{AFABA410-751F-7897-C08C-9816D3A052A0}"/>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47;p40">
              <a:extLst>
                <a:ext uri="{FF2B5EF4-FFF2-40B4-BE49-F238E27FC236}">
                  <a16:creationId xmlns:a16="http://schemas.microsoft.com/office/drawing/2014/main" id="{416A082E-742F-3D1F-B380-98A41F0EA4A0}"/>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76" name="Google Shape;2448;p40">
              <a:extLst>
                <a:ext uri="{FF2B5EF4-FFF2-40B4-BE49-F238E27FC236}">
                  <a16:creationId xmlns:a16="http://schemas.microsoft.com/office/drawing/2014/main" id="{01D9DDB2-2A2D-3909-AD4C-4C94783C3303}"/>
                </a:ext>
              </a:extLst>
            </p:cNvPr>
            <p:cNvSpPr txBox="1"/>
            <p:nvPr/>
          </p:nvSpPr>
          <p:spPr>
            <a:xfrm>
              <a:off x="6626138" y="3269841"/>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Movie Recommendation System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4224526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1418C-B60C-C146-E918-F510641A3952}"/>
              </a:ext>
            </a:extLst>
          </p:cNvPr>
          <p:cNvPicPr>
            <a:picLocks noChangeAspect="1"/>
          </p:cNvPicPr>
          <p:nvPr/>
        </p:nvPicPr>
        <p:blipFill rotWithShape="1">
          <a:blip r:embed="rId2">
            <a:extLst>
              <a:ext uri="{28A0092B-C50C-407E-A947-70E740481C1C}">
                <a14:useLocalDpi xmlns:a14="http://schemas.microsoft.com/office/drawing/2010/main" val="0"/>
              </a:ext>
            </a:extLst>
          </a:blip>
          <a:srcRect l="20543" t="7461" r="21639" b="17460"/>
          <a:stretch/>
        </p:blipFill>
        <p:spPr>
          <a:xfrm>
            <a:off x="0" y="0"/>
            <a:ext cx="6770914"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875537"/>
            <a:ext cx="5579666" cy="923330"/>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KEY FINDINGS</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3240978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E02D3C-080D-2564-32D9-A6D2D8888974}"/>
              </a:ext>
            </a:extLst>
          </p:cNvPr>
          <p:cNvPicPr>
            <a:picLocks noChangeAspect="1"/>
          </p:cNvPicPr>
          <p:nvPr/>
        </p:nvPicPr>
        <p:blipFill rotWithShape="1">
          <a:blip r:embed="rId2">
            <a:extLst>
              <a:ext uri="{28A0092B-C50C-407E-A947-70E740481C1C}">
                <a14:useLocalDpi xmlns:a14="http://schemas.microsoft.com/office/drawing/2010/main" val="0"/>
              </a:ext>
            </a:extLst>
          </a:blip>
          <a:srcRect l="28943"/>
          <a:stretch/>
        </p:blipFill>
        <p:spPr>
          <a:xfrm>
            <a:off x="0" y="0"/>
            <a:ext cx="12192000" cy="6858000"/>
          </a:xfrm>
          <a:prstGeom prst="rect">
            <a:avLst/>
          </a:prstGeom>
        </p:spPr>
      </p:pic>
      <p:sp>
        <p:nvSpPr>
          <p:cNvPr id="7" name="Rectangle 6">
            <a:extLst>
              <a:ext uri="{FF2B5EF4-FFF2-40B4-BE49-F238E27FC236}">
                <a16:creationId xmlns:a16="http://schemas.microsoft.com/office/drawing/2014/main" id="{F69A9BE6-EDE0-EFC8-C793-C9F2479A2C2E}"/>
              </a:ext>
            </a:extLst>
          </p:cNvPr>
          <p:cNvSpPr/>
          <p:nvPr/>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2AD4B12-BCC8-DFBC-B5B0-35F6554829CF}"/>
              </a:ext>
            </a:extLst>
          </p:cNvPr>
          <p:cNvSpPr txBox="1"/>
          <p:nvPr/>
        </p:nvSpPr>
        <p:spPr>
          <a:xfrm>
            <a:off x="152400" y="887734"/>
            <a:ext cx="26561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Advantages:</a:t>
            </a:r>
            <a:endParaRPr lang="en-IN" sz="2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2AB9A77-22AB-94AE-6C82-AEC1FFED233D}"/>
              </a:ext>
            </a:extLst>
          </p:cNvPr>
          <p:cNvSpPr txBox="1"/>
          <p:nvPr/>
        </p:nvSpPr>
        <p:spPr>
          <a:xfrm>
            <a:off x="152400" y="4012248"/>
            <a:ext cx="26561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Disadvantages:</a:t>
            </a:r>
            <a:endParaRPr lang="en-IN" sz="2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E074A67-0971-703A-6C89-0F683D9562F3}"/>
              </a:ext>
            </a:extLst>
          </p:cNvPr>
          <p:cNvSpPr txBox="1"/>
          <p:nvPr/>
        </p:nvSpPr>
        <p:spPr>
          <a:xfrm>
            <a:off x="449035" y="1834438"/>
            <a:ext cx="6101442"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Content Based Filtering does not have the Cold Start Problem as Collaborative Filtering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No data from other users is required to start making recommendations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Recommendations are highly relevant and transparent to the users.</a:t>
            </a:r>
          </a:p>
        </p:txBody>
      </p:sp>
      <p:sp>
        <p:nvSpPr>
          <p:cNvPr id="12" name="TextBox 20">
            <a:extLst>
              <a:ext uri="{FF2B5EF4-FFF2-40B4-BE49-F238E27FC236}">
                <a16:creationId xmlns:a16="http://schemas.microsoft.com/office/drawing/2014/main" id="{30594173-4B15-447D-ACE9-58BAC2D3A8D8}"/>
              </a:ext>
            </a:extLst>
          </p:cNvPr>
          <p:cNvSpPr txBox="1"/>
          <p:nvPr/>
        </p:nvSpPr>
        <p:spPr>
          <a:xfrm>
            <a:off x="573676" y="4961537"/>
            <a:ext cx="2926080"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Scalability is a challenge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Attributes may be incorrect or inconsistent</a:t>
            </a:r>
            <a:endParaRPr lang="en-US" noProof="1">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2818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61E2BF-6AAE-7151-90F8-9AE56CE9C2A7}"/>
              </a:ext>
            </a:extLst>
          </p:cNvPr>
          <p:cNvPicPr>
            <a:picLocks noChangeAspect="1"/>
          </p:cNvPicPr>
          <p:nvPr/>
        </p:nvPicPr>
        <p:blipFill rotWithShape="1">
          <a:blip r:embed="rId2">
            <a:extLst>
              <a:ext uri="{28A0092B-C50C-407E-A947-70E740481C1C}">
                <a14:useLocalDpi xmlns:a14="http://schemas.microsoft.com/office/drawing/2010/main" val="0"/>
              </a:ext>
            </a:extLst>
          </a:blip>
          <a:srcRect l="20543" t="7461" r="21639" b="17460"/>
          <a:stretch/>
        </p:blipFill>
        <p:spPr>
          <a:xfrm>
            <a:off x="0" y="0"/>
            <a:ext cx="6770914"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460039"/>
            <a:ext cx="5579666" cy="1754326"/>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REAL WORLD IMPLICATIONS</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717002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2F66F63-86B5-84AD-8393-08AB97D50D24}"/>
              </a:ext>
            </a:extLst>
          </p:cNvPr>
          <p:cNvGrpSpPr/>
          <p:nvPr/>
        </p:nvGrpSpPr>
        <p:grpSpPr>
          <a:xfrm>
            <a:off x="1011619" y="2008902"/>
            <a:ext cx="10370665" cy="2840196"/>
            <a:chOff x="1022505" y="2008902"/>
            <a:chExt cx="10370665" cy="2840196"/>
          </a:xfrm>
        </p:grpSpPr>
        <p:sp>
          <p:nvSpPr>
            <p:cNvPr id="37" name="Google Shape;1078;p39">
              <a:extLst>
                <a:ext uri="{FF2B5EF4-FFF2-40B4-BE49-F238E27FC236}">
                  <a16:creationId xmlns:a16="http://schemas.microsoft.com/office/drawing/2014/main" id="{AC2483B7-7CBF-F1A9-564A-878C36BA3CD1}"/>
                </a:ext>
              </a:extLst>
            </p:cNvPr>
            <p:cNvSpPr/>
            <p:nvPr/>
          </p:nvSpPr>
          <p:spPr>
            <a:xfrm>
              <a:off x="2511084" y="3918368"/>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8" name="Google Shape;1076;p39">
              <a:extLst>
                <a:ext uri="{FF2B5EF4-FFF2-40B4-BE49-F238E27FC236}">
                  <a16:creationId xmlns:a16="http://schemas.microsoft.com/office/drawing/2014/main" id="{46B39DFD-9836-B738-3968-F89410D8CC38}"/>
                </a:ext>
              </a:extLst>
            </p:cNvPr>
            <p:cNvSpPr/>
            <p:nvPr/>
          </p:nvSpPr>
          <p:spPr>
            <a:xfrm>
              <a:off x="3874770" y="2029461"/>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9" name="TextBox 8">
              <a:extLst>
                <a:ext uri="{FF2B5EF4-FFF2-40B4-BE49-F238E27FC236}">
                  <a16:creationId xmlns:a16="http://schemas.microsoft.com/office/drawing/2014/main" id="{AC32FB28-82EA-43CE-4CBB-90CA907603AF}"/>
                </a:ext>
              </a:extLst>
            </p:cNvPr>
            <p:cNvSpPr txBox="1"/>
            <p:nvPr/>
          </p:nvSpPr>
          <p:spPr>
            <a:xfrm>
              <a:off x="3971290" y="2066972"/>
              <a:ext cx="732536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Recommendation Engines are widely used because of its ability to filter large chunks of data dynamically and provide users with personalized options.</a:t>
              </a:r>
              <a:endParaRPr lang="en-IN" dirty="0">
                <a:latin typeface="Times New Roman" panose="02020603050405020304" pitchFamily="18" charset="0"/>
                <a:cs typeface="Times New Roman" panose="02020603050405020304" pitchFamily="18" charset="0"/>
              </a:endParaRPr>
            </a:p>
          </p:txBody>
        </p:sp>
        <p:sp>
          <p:nvSpPr>
            <p:cNvPr id="10" name="Google Shape;1076;p39">
              <a:extLst>
                <a:ext uri="{FF2B5EF4-FFF2-40B4-BE49-F238E27FC236}">
                  <a16:creationId xmlns:a16="http://schemas.microsoft.com/office/drawing/2014/main" id="{DCB17F35-F4DE-90E7-1E5C-3BE8FFBBCF8A}"/>
                </a:ext>
              </a:extLst>
            </p:cNvPr>
            <p:cNvSpPr/>
            <p:nvPr/>
          </p:nvSpPr>
          <p:spPr>
            <a:xfrm>
              <a:off x="3874770" y="2987873"/>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11" name="Google Shape;1076;p39">
              <a:extLst>
                <a:ext uri="{FF2B5EF4-FFF2-40B4-BE49-F238E27FC236}">
                  <a16:creationId xmlns:a16="http://schemas.microsoft.com/office/drawing/2014/main" id="{2A697241-336B-BF15-AFAB-E887D8C17995}"/>
                </a:ext>
              </a:extLst>
            </p:cNvPr>
            <p:cNvSpPr/>
            <p:nvPr/>
          </p:nvSpPr>
          <p:spPr>
            <a:xfrm>
              <a:off x="3874770" y="3943573"/>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12" name="TextBox 11">
              <a:extLst>
                <a:ext uri="{FF2B5EF4-FFF2-40B4-BE49-F238E27FC236}">
                  <a16:creationId xmlns:a16="http://schemas.microsoft.com/office/drawing/2014/main" id="{17F90615-44C2-45CC-FA1A-EAACAE05793B}"/>
                </a:ext>
              </a:extLst>
            </p:cNvPr>
            <p:cNvSpPr txBox="1"/>
            <p:nvPr/>
          </p:nvSpPr>
          <p:spPr>
            <a:xfrm>
              <a:off x="3980302" y="4065283"/>
              <a:ext cx="7360920" cy="369332"/>
            </a:xfrm>
            <a:prstGeom prst="rect">
              <a:avLst/>
            </a:prstGeom>
            <a:noFill/>
          </p:spPr>
          <p:txBody>
            <a:bodyPr wrap="square" rtlCol="0">
              <a:spAutoFit/>
            </a:bodyPr>
            <a:lstStyle/>
            <a:p>
              <a:r>
                <a:rPr lang="en-IN" dirty="0"/>
                <a:t>It helps in customer retention and also help in enhancing revenues.</a:t>
              </a:r>
            </a:p>
          </p:txBody>
        </p:sp>
        <p:sp>
          <p:nvSpPr>
            <p:cNvPr id="15" name="Google Shape;1078;p39">
              <a:extLst>
                <a:ext uri="{FF2B5EF4-FFF2-40B4-BE49-F238E27FC236}">
                  <a16:creationId xmlns:a16="http://schemas.microsoft.com/office/drawing/2014/main" id="{88D81C34-E985-4AFA-F474-B2F9168A6080}"/>
                </a:ext>
              </a:extLst>
            </p:cNvPr>
            <p:cNvSpPr/>
            <p:nvPr/>
          </p:nvSpPr>
          <p:spPr>
            <a:xfrm>
              <a:off x="2514179" y="2008902"/>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6" name="Google Shape;1078;p39">
              <a:extLst>
                <a:ext uri="{FF2B5EF4-FFF2-40B4-BE49-F238E27FC236}">
                  <a16:creationId xmlns:a16="http://schemas.microsoft.com/office/drawing/2014/main" id="{0C8C63BA-C4DD-48CF-53C4-C6593D365534}"/>
                </a:ext>
              </a:extLst>
            </p:cNvPr>
            <p:cNvSpPr/>
            <p:nvPr/>
          </p:nvSpPr>
          <p:spPr>
            <a:xfrm>
              <a:off x="2514179" y="2950160"/>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9" name="Google Shape;1078;p39">
              <a:extLst>
                <a:ext uri="{FF2B5EF4-FFF2-40B4-BE49-F238E27FC236}">
                  <a16:creationId xmlns:a16="http://schemas.microsoft.com/office/drawing/2014/main" id="{003A990E-C557-3FFE-C74C-61EB70CCDE68}"/>
                </a:ext>
              </a:extLst>
            </p:cNvPr>
            <p:cNvSpPr/>
            <p:nvPr/>
          </p:nvSpPr>
          <p:spPr>
            <a:xfrm>
              <a:off x="2517923" y="2010777"/>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20" name="Google Shape;1078;p39">
              <a:extLst>
                <a:ext uri="{FF2B5EF4-FFF2-40B4-BE49-F238E27FC236}">
                  <a16:creationId xmlns:a16="http://schemas.microsoft.com/office/drawing/2014/main" id="{0628B5B5-AD13-BBCB-BCE5-77A133D5B3D8}"/>
                </a:ext>
              </a:extLst>
            </p:cNvPr>
            <p:cNvSpPr/>
            <p:nvPr/>
          </p:nvSpPr>
          <p:spPr>
            <a:xfrm>
              <a:off x="2517923" y="2952035"/>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24" name="Google Shape;1078;p39">
              <a:extLst>
                <a:ext uri="{FF2B5EF4-FFF2-40B4-BE49-F238E27FC236}">
                  <a16:creationId xmlns:a16="http://schemas.microsoft.com/office/drawing/2014/main" id="{A55FBA74-C8E7-BEF5-D61B-E9D6593EC643}"/>
                </a:ext>
              </a:extLst>
            </p:cNvPr>
            <p:cNvSpPr/>
            <p:nvPr/>
          </p:nvSpPr>
          <p:spPr>
            <a:xfrm>
              <a:off x="2516945" y="2010777"/>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25" name="Google Shape;1078;p39">
              <a:extLst>
                <a:ext uri="{FF2B5EF4-FFF2-40B4-BE49-F238E27FC236}">
                  <a16:creationId xmlns:a16="http://schemas.microsoft.com/office/drawing/2014/main" id="{483BAB26-348A-219E-FA08-65A420434322}"/>
                </a:ext>
              </a:extLst>
            </p:cNvPr>
            <p:cNvSpPr/>
            <p:nvPr/>
          </p:nvSpPr>
          <p:spPr>
            <a:xfrm>
              <a:off x="2516945" y="2952035"/>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27" name="Google Shape;6020;p38">
              <a:extLst>
                <a:ext uri="{FF2B5EF4-FFF2-40B4-BE49-F238E27FC236}">
                  <a16:creationId xmlns:a16="http://schemas.microsoft.com/office/drawing/2014/main" id="{17753F6B-159F-AF2F-E104-152CAA23A171}"/>
                </a:ext>
              </a:extLst>
            </p:cNvPr>
            <p:cNvSpPr/>
            <p:nvPr/>
          </p:nvSpPr>
          <p:spPr>
            <a:xfrm>
              <a:off x="2839723" y="2285213"/>
              <a:ext cx="347177" cy="465009"/>
            </a:xfrm>
            <a:custGeom>
              <a:avLst/>
              <a:gdLst/>
              <a:ahLst/>
              <a:cxnLst/>
              <a:rect l="l" t="t" r="r" b="b"/>
              <a:pathLst>
                <a:path w="479" h="641" extrusionOk="0">
                  <a:moveTo>
                    <a:pt x="479" y="36"/>
                  </a:moveTo>
                  <a:cubicBezTo>
                    <a:pt x="479" y="634"/>
                    <a:pt x="479" y="634"/>
                    <a:pt x="479" y="634"/>
                  </a:cubicBezTo>
                  <a:cubicBezTo>
                    <a:pt x="479" y="638"/>
                    <a:pt x="476" y="641"/>
                    <a:pt x="472" y="641"/>
                  </a:cubicBezTo>
                  <a:cubicBezTo>
                    <a:pt x="7" y="641"/>
                    <a:pt x="7" y="641"/>
                    <a:pt x="7" y="641"/>
                  </a:cubicBezTo>
                  <a:cubicBezTo>
                    <a:pt x="3" y="641"/>
                    <a:pt x="0" y="638"/>
                    <a:pt x="0" y="634"/>
                  </a:cubicBezTo>
                  <a:cubicBezTo>
                    <a:pt x="0" y="36"/>
                    <a:pt x="0" y="36"/>
                    <a:pt x="0" y="36"/>
                  </a:cubicBezTo>
                  <a:cubicBezTo>
                    <a:pt x="0" y="32"/>
                    <a:pt x="3" y="29"/>
                    <a:pt x="7" y="29"/>
                  </a:cubicBezTo>
                  <a:cubicBezTo>
                    <a:pt x="50" y="29"/>
                    <a:pt x="50" y="29"/>
                    <a:pt x="50" y="29"/>
                  </a:cubicBezTo>
                  <a:cubicBezTo>
                    <a:pt x="54" y="29"/>
                    <a:pt x="57" y="32"/>
                    <a:pt x="57" y="36"/>
                  </a:cubicBezTo>
                  <a:cubicBezTo>
                    <a:pt x="57" y="40"/>
                    <a:pt x="54" y="43"/>
                    <a:pt x="50" y="43"/>
                  </a:cubicBezTo>
                  <a:cubicBezTo>
                    <a:pt x="14" y="43"/>
                    <a:pt x="14" y="43"/>
                    <a:pt x="14" y="43"/>
                  </a:cubicBezTo>
                  <a:cubicBezTo>
                    <a:pt x="14" y="627"/>
                    <a:pt x="14" y="627"/>
                    <a:pt x="14" y="627"/>
                  </a:cubicBezTo>
                  <a:cubicBezTo>
                    <a:pt x="465" y="627"/>
                    <a:pt x="465" y="627"/>
                    <a:pt x="465" y="627"/>
                  </a:cubicBezTo>
                  <a:cubicBezTo>
                    <a:pt x="465" y="43"/>
                    <a:pt x="465" y="43"/>
                    <a:pt x="465" y="43"/>
                  </a:cubicBezTo>
                  <a:cubicBezTo>
                    <a:pt x="406" y="43"/>
                    <a:pt x="406" y="43"/>
                    <a:pt x="406" y="43"/>
                  </a:cubicBezTo>
                  <a:cubicBezTo>
                    <a:pt x="406" y="65"/>
                    <a:pt x="406" y="65"/>
                    <a:pt x="406" y="65"/>
                  </a:cubicBezTo>
                  <a:cubicBezTo>
                    <a:pt x="406" y="69"/>
                    <a:pt x="403" y="72"/>
                    <a:pt x="399" y="72"/>
                  </a:cubicBezTo>
                  <a:cubicBezTo>
                    <a:pt x="395" y="72"/>
                    <a:pt x="392" y="69"/>
                    <a:pt x="392" y="65"/>
                  </a:cubicBezTo>
                  <a:cubicBezTo>
                    <a:pt x="392" y="7"/>
                    <a:pt x="392" y="7"/>
                    <a:pt x="392" y="7"/>
                  </a:cubicBezTo>
                  <a:cubicBezTo>
                    <a:pt x="392" y="3"/>
                    <a:pt x="395" y="0"/>
                    <a:pt x="399" y="0"/>
                  </a:cubicBezTo>
                  <a:cubicBezTo>
                    <a:pt x="403" y="0"/>
                    <a:pt x="406" y="3"/>
                    <a:pt x="406" y="7"/>
                  </a:cubicBezTo>
                  <a:cubicBezTo>
                    <a:pt x="406" y="29"/>
                    <a:pt x="406" y="29"/>
                    <a:pt x="406" y="29"/>
                  </a:cubicBezTo>
                  <a:cubicBezTo>
                    <a:pt x="472" y="29"/>
                    <a:pt x="472" y="29"/>
                    <a:pt x="472" y="29"/>
                  </a:cubicBezTo>
                  <a:cubicBezTo>
                    <a:pt x="476" y="29"/>
                    <a:pt x="479" y="32"/>
                    <a:pt x="479" y="36"/>
                  </a:cubicBezTo>
                  <a:close/>
                  <a:moveTo>
                    <a:pt x="237" y="72"/>
                  </a:moveTo>
                  <a:cubicBezTo>
                    <a:pt x="241" y="72"/>
                    <a:pt x="244" y="69"/>
                    <a:pt x="244" y="65"/>
                  </a:cubicBezTo>
                  <a:cubicBezTo>
                    <a:pt x="244" y="43"/>
                    <a:pt x="244" y="43"/>
                    <a:pt x="244" y="43"/>
                  </a:cubicBezTo>
                  <a:cubicBezTo>
                    <a:pt x="266" y="43"/>
                    <a:pt x="266" y="43"/>
                    <a:pt x="266" y="43"/>
                  </a:cubicBezTo>
                  <a:cubicBezTo>
                    <a:pt x="269" y="43"/>
                    <a:pt x="273" y="40"/>
                    <a:pt x="273" y="36"/>
                  </a:cubicBezTo>
                  <a:cubicBezTo>
                    <a:pt x="273" y="32"/>
                    <a:pt x="269" y="29"/>
                    <a:pt x="266" y="29"/>
                  </a:cubicBezTo>
                  <a:cubicBezTo>
                    <a:pt x="244" y="29"/>
                    <a:pt x="244" y="29"/>
                    <a:pt x="244" y="29"/>
                  </a:cubicBezTo>
                  <a:cubicBezTo>
                    <a:pt x="244" y="7"/>
                    <a:pt x="244" y="7"/>
                    <a:pt x="244" y="7"/>
                  </a:cubicBezTo>
                  <a:cubicBezTo>
                    <a:pt x="244" y="3"/>
                    <a:pt x="241" y="0"/>
                    <a:pt x="237" y="0"/>
                  </a:cubicBezTo>
                  <a:cubicBezTo>
                    <a:pt x="233" y="0"/>
                    <a:pt x="230" y="3"/>
                    <a:pt x="230" y="7"/>
                  </a:cubicBezTo>
                  <a:cubicBezTo>
                    <a:pt x="230" y="65"/>
                    <a:pt x="230" y="65"/>
                    <a:pt x="230" y="65"/>
                  </a:cubicBezTo>
                  <a:cubicBezTo>
                    <a:pt x="230" y="69"/>
                    <a:pt x="233" y="72"/>
                    <a:pt x="237" y="72"/>
                  </a:cubicBezTo>
                  <a:close/>
                  <a:moveTo>
                    <a:pt x="183" y="72"/>
                  </a:moveTo>
                  <a:cubicBezTo>
                    <a:pt x="186" y="72"/>
                    <a:pt x="190" y="69"/>
                    <a:pt x="190" y="65"/>
                  </a:cubicBezTo>
                  <a:cubicBezTo>
                    <a:pt x="190" y="43"/>
                    <a:pt x="190" y="43"/>
                    <a:pt x="190" y="43"/>
                  </a:cubicBezTo>
                  <a:cubicBezTo>
                    <a:pt x="212" y="43"/>
                    <a:pt x="212" y="43"/>
                    <a:pt x="212" y="43"/>
                  </a:cubicBezTo>
                  <a:cubicBezTo>
                    <a:pt x="215" y="43"/>
                    <a:pt x="219" y="40"/>
                    <a:pt x="219" y="36"/>
                  </a:cubicBezTo>
                  <a:cubicBezTo>
                    <a:pt x="219" y="32"/>
                    <a:pt x="215" y="29"/>
                    <a:pt x="212" y="29"/>
                  </a:cubicBezTo>
                  <a:cubicBezTo>
                    <a:pt x="190" y="29"/>
                    <a:pt x="190" y="29"/>
                    <a:pt x="190" y="29"/>
                  </a:cubicBezTo>
                  <a:cubicBezTo>
                    <a:pt x="190" y="7"/>
                    <a:pt x="190" y="7"/>
                    <a:pt x="190" y="7"/>
                  </a:cubicBezTo>
                  <a:cubicBezTo>
                    <a:pt x="190" y="3"/>
                    <a:pt x="186" y="0"/>
                    <a:pt x="183" y="0"/>
                  </a:cubicBezTo>
                  <a:cubicBezTo>
                    <a:pt x="179" y="0"/>
                    <a:pt x="176" y="3"/>
                    <a:pt x="176" y="7"/>
                  </a:cubicBezTo>
                  <a:cubicBezTo>
                    <a:pt x="176" y="65"/>
                    <a:pt x="176" y="65"/>
                    <a:pt x="176" y="65"/>
                  </a:cubicBezTo>
                  <a:cubicBezTo>
                    <a:pt x="176" y="69"/>
                    <a:pt x="179" y="72"/>
                    <a:pt x="183" y="72"/>
                  </a:cubicBezTo>
                  <a:close/>
                  <a:moveTo>
                    <a:pt x="128" y="72"/>
                  </a:moveTo>
                  <a:cubicBezTo>
                    <a:pt x="132" y="72"/>
                    <a:pt x="135" y="69"/>
                    <a:pt x="135" y="65"/>
                  </a:cubicBezTo>
                  <a:cubicBezTo>
                    <a:pt x="135" y="43"/>
                    <a:pt x="135" y="43"/>
                    <a:pt x="135" y="43"/>
                  </a:cubicBezTo>
                  <a:cubicBezTo>
                    <a:pt x="157" y="43"/>
                    <a:pt x="157" y="43"/>
                    <a:pt x="157" y="43"/>
                  </a:cubicBezTo>
                  <a:cubicBezTo>
                    <a:pt x="161" y="43"/>
                    <a:pt x="164" y="40"/>
                    <a:pt x="164" y="36"/>
                  </a:cubicBezTo>
                  <a:cubicBezTo>
                    <a:pt x="164" y="32"/>
                    <a:pt x="161" y="29"/>
                    <a:pt x="157" y="29"/>
                  </a:cubicBezTo>
                  <a:cubicBezTo>
                    <a:pt x="135" y="29"/>
                    <a:pt x="135" y="29"/>
                    <a:pt x="135" y="29"/>
                  </a:cubicBezTo>
                  <a:cubicBezTo>
                    <a:pt x="135" y="7"/>
                    <a:pt x="135" y="7"/>
                    <a:pt x="135" y="7"/>
                  </a:cubicBezTo>
                  <a:cubicBezTo>
                    <a:pt x="135" y="3"/>
                    <a:pt x="132" y="0"/>
                    <a:pt x="128" y="0"/>
                  </a:cubicBezTo>
                  <a:cubicBezTo>
                    <a:pt x="125" y="0"/>
                    <a:pt x="121" y="3"/>
                    <a:pt x="121" y="7"/>
                  </a:cubicBezTo>
                  <a:cubicBezTo>
                    <a:pt x="121" y="65"/>
                    <a:pt x="121" y="65"/>
                    <a:pt x="121" y="65"/>
                  </a:cubicBezTo>
                  <a:cubicBezTo>
                    <a:pt x="121" y="69"/>
                    <a:pt x="125" y="72"/>
                    <a:pt x="128" y="72"/>
                  </a:cubicBezTo>
                  <a:close/>
                  <a:moveTo>
                    <a:pt x="74" y="72"/>
                  </a:moveTo>
                  <a:cubicBezTo>
                    <a:pt x="78" y="72"/>
                    <a:pt x="81" y="69"/>
                    <a:pt x="81" y="65"/>
                  </a:cubicBezTo>
                  <a:cubicBezTo>
                    <a:pt x="81" y="43"/>
                    <a:pt x="81" y="43"/>
                    <a:pt x="81" y="43"/>
                  </a:cubicBezTo>
                  <a:cubicBezTo>
                    <a:pt x="103" y="43"/>
                    <a:pt x="103" y="43"/>
                    <a:pt x="103" y="43"/>
                  </a:cubicBezTo>
                  <a:cubicBezTo>
                    <a:pt x="107" y="43"/>
                    <a:pt x="110" y="40"/>
                    <a:pt x="110" y="36"/>
                  </a:cubicBezTo>
                  <a:cubicBezTo>
                    <a:pt x="110" y="32"/>
                    <a:pt x="107" y="29"/>
                    <a:pt x="103" y="29"/>
                  </a:cubicBezTo>
                  <a:cubicBezTo>
                    <a:pt x="81" y="29"/>
                    <a:pt x="81" y="29"/>
                    <a:pt x="81" y="29"/>
                  </a:cubicBezTo>
                  <a:cubicBezTo>
                    <a:pt x="81" y="7"/>
                    <a:pt x="81" y="7"/>
                    <a:pt x="81" y="7"/>
                  </a:cubicBezTo>
                  <a:cubicBezTo>
                    <a:pt x="81" y="3"/>
                    <a:pt x="78" y="0"/>
                    <a:pt x="74" y="0"/>
                  </a:cubicBezTo>
                  <a:cubicBezTo>
                    <a:pt x="71" y="0"/>
                    <a:pt x="67" y="3"/>
                    <a:pt x="67" y="7"/>
                  </a:cubicBezTo>
                  <a:cubicBezTo>
                    <a:pt x="67" y="65"/>
                    <a:pt x="67" y="65"/>
                    <a:pt x="67" y="65"/>
                  </a:cubicBezTo>
                  <a:cubicBezTo>
                    <a:pt x="67" y="69"/>
                    <a:pt x="71" y="72"/>
                    <a:pt x="74" y="72"/>
                  </a:cubicBezTo>
                  <a:close/>
                  <a:moveTo>
                    <a:pt x="345" y="72"/>
                  </a:moveTo>
                  <a:cubicBezTo>
                    <a:pt x="349" y="72"/>
                    <a:pt x="352" y="69"/>
                    <a:pt x="352" y="65"/>
                  </a:cubicBezTo>
                  <a:cubicBezTo>
                    <a:pt x="352" y="43"/>
                    <a:pt x="352" y="43"/>
                    <a:pt x="352" y="43"/>
                  </a:cubicBezTo>
                  <a:cubicBezTo>
                    <a:pt x="374" y="43"/>
                    <a:pt x="374" y="43"/>
                    <a:pt x="374" y="43"/>
                  </a:cubicBezTo>
                  <a:cubicBezTo>
                    <a:pt x="378" y="43"/>
                    <a:pt x="381" y="40"/>
                    <a:pt x="381" y="36"/>
                  </a:cubicBezTo>
                  <a:cubicBezTo>
                    <a:pt x="381" y="32"/>
                    <a:pt x="378" y="29"/>
                    <a:pt x="374" y="29"/>
                  </a:cubicBezTo>
                  <a:cubicBezTo>
                    <a:pt x="352" y="29"/>
                    <a:pt x="352" y="29"/>
                    <a:pt x="352" y="29"/>
                  </a:cubicBezTo>
                  <a:cubicBezTo>
                    <a:pt x="352" y="7"/>
                    <a:pt x="352" y="7"/>
                    <a:pt x="352" y="7"/>
                  </a:cubicBezTo>
                  <a:cubicBezTo>
                    <a:pt x="352" y="3"/>
                    <a:pt x="349" y="0"/>
                    <a:pt x="345" y="0"/>
                  </a:cubicBezTo>
                  <a:cubicBezTo>
                    <a:pt x="341" y="0"/>
                    <a:pt x="338" y="3"/>
                    <a:pt x="338" y="7"/>
                  </a:cubicBezTo>
                  <a:cubicBezTo>
                    <a:pt x="338" y="65"/>
                    <a:pt x="338" y="65"/>
                    <a:pt x="338" y="65"/>
                  </a:cubicBezTo>
                  <a:cubicBezTo>
                    <a:pt x="338" y="69"/>
                    <a:pt x="341" y="72"/>
                    <a:pt x="345" y="72"/>
                  </a:cubicBezTo>
                  <a:close/>
                  <a:moveTo>
                    <a:pt x="291" y="72"/>
                  </a:moveTo>
                  <a:cubicBezTo>
                    <a:pt x="295" y="72"/>
                    <a:pt x="298" y="69"/>
                    <a:pt x="298" y="65"/>
                  </a:cubicBezTo>
                  <a:cubicBezTo>
                    <a:pt x="298" y="43"/>
                    <a:pt x="298" y="43"/>
                    <a:pt x="298" y="43"/>
                  </a:cubicBezTo>
                  <a:cubicBezTo>
                    <a:pt x="320" y="43"/>
                    <a:pt x="320" y="43"/>
                    <a:pt x="320" y="43"/>
                  </a:cubicBezTo>
                  <a:cubicBezTo>
                    <a:pt x="324" y="43"/>
                    <a:pt x="327" y="40"/>
                    <a:pt x="327" y="36"/>
                  </a:cubicBezTo>
                  <a:cubicBezTo>
                    <a:pt x="327" y="32"/>
                    <a:pt x="324" y="29"/>
                    <a:pt x="320" y="29"/>
                  </a:cubicBezTo>
                  <a:cubicBezTo>
                    <a:pt x="298" y="29"/>
                    <a:pt x="298" y="29"/>
                    <a:pt x="298" y="29"/>
                  </a:cubicBezTo>
                  <a:cubicBezTo>
                    <a:pt x="298" y="7"/>
                    <a:pt x="298" y="7"/>
                    <a:pt x="298" y="7"/>
                  </a:cubicBezTo>
                  <a:cubicBezTo>
                    <a:pt x="298" y="3"/>
                    <a:pt x="295" y="0"/>
                    <a:pt x="291" y="0"/>
                  </a:cubicBezTo>
                  <a:cubicBezTo>
                    <a:pt x="287" y="0"/>
                    <a:pt x="284" y="3"/>
                    <a:pt x="284" y="7"/>
                  </a:cubicBezTo>
                  <a:cubicBezTo>
                    <a:pt x="284" y="65"/>
                    <a:pt x="284" y="65"/>
                    <a:pt x="284" y="65"/>
                  </a:cubicBezTo>
                  <a:cubicBezTo>
                    <a:pt x="284" y="69"/>
                    <a:pt x="287" y="72"/>
                    <a:pt x="291" y="72"/>
                  </a:cubicBezTo>
                  <a:close/>
                  <a:moveTo>
                    <a:pt x="399" y="547"/>
                  </a:moveTo>
                  <a:cubicBezTo>
                    <a:pt x="80" y="547"/>
                    <a:pt x="80" y="547"/>
                    <a:pt x="80" y="547"/>
                  </a:cubicBezTo>
                  <a:cubicBezTo>
                    <a:pt x="76" y="547"/>
                    <a:pt x="73" y="550"/>
                    <a:pt x="73" y="554"/>
                  </a:cubicBezTo>
                  <a:cubicBezTo>
                    <a:pt x="73" y="558"/>
                    <a:pt x="76" y="561"/>
                    <a:pt x="80" y="561"/>
                  </a:cubicBezTo>
                  <a:cubicBezTo>
                    <a:pt x="399" y="561"/>
                    <a:pt x="399" y="561"/>
                    <a:pt x="399" y="561"/>
                  </a:cubicBezTo>
                  <a:cubicBezTo>
                    <a:pt x="403" y="561"/>
                    <a:pt x="406" y="558"/>
                    <a:pt x="406" y="554"/>
                  </a:cubicBezTo>
                  <a:cubicBezTo>
                    <a:pt x="406" y="550"/>
                    <a:pt x="403" y="547"/>
                    <a:pt x="399" y="547"/>
                  </a:cubicBezTo>
                  <a:close/>
                  <a:moveTo>
                    <a:pt x="399" y="488"/>
                  </a:moveTo>
                  <a:cubicBezTo>
                    <a:pt x="80" y="488"/>
                    <a:pt x="80" y="488"/>
                    <a:pt x="80" y="488"/>
                  </a:cubicBezTo>
                  <a:cubicBezTo>
                    <a:pt x="76" y="488"/>
                    <a:pt x="73" y="491"/>
                    <a:pt x="73" y="495"/>
                  </a:cubicBezTo>
                  <a:cubicBezTo>
                    <a:pt x="73" y="499"/>
                    <a:pt x="76" y="502"/>
                    <a:pt x="80" y="502"/>
                  </a:cubicBezTo>
                  <a:cubicBezTo>
                    <a:pt x="399" y="502"/>
                    <a:pt x="399" y="502"/>
                    <a:pt x="399" y="502"/>
                  </a:cubicBezTo>
                  <a:cubicBezTo>
                    <a:pt x="403" y="502"/>
                    <a:pt x="406" y="499"/>
                    <a:pt x="406" y="495"/>
                  </a:cubicBezTo>
                  <a:cubicBezTo>
                    <a:pt x="406" y="491"/>
                    <a:pt x="403" y="488"/>
                    <a:pt x="399" y="488"/>
                  </a:cubicBezTo>
                  <a:close/>
                  <a:moveTo>
                    <a:pt x="399" y="428"/>
                  </a:moveTo>
                  <a:cubicBezTo>
                    <a:pt x="80" y="428"/>
                    <a:pt x="80" y="428"/>
                    <a:pt x="80" y="428"/>
                  </a:cubicBezTo>
                  <a:cubicBezTo>
                    <a:pt x="76" y="428"/>
                    <a:pt x="73" y="431"/>
                    <a:pt x="73" y="435"/>
                  </a:cubicBezTo>
                  <a:cubicBezTo>
                    <a:pt x="73" y="439"/>
                    <a:pt x="76" y="442"/>
                    <a:pt x="80" y="442"/>
                  </a:cubicBezTo>
                  <a:cubicBezTo>
                    <a:pt x="399" y="442"/>
                    <a:pt x="399" y="442"/>
                    <a:pt x="399" y="442"/>
                  </a:cubicBezTo>
                  <a:cubicBezTo>
                    <a:pt x="403" y="442"/>
                    <a:pt x="406" y="439"/>
                    <a:pt x="406" y="435"/>
                  </a:cubicBezTo>
                  <a:cubicBezTo>
                    <a:pt x="406" y="431"/>
                    <a:pt x="403" y="428"/>
                    <a:pt x="399" y="428"/>
                  </a:cubicBezTo>
                  <a:close/>
                  <a:moveTo>
                    <a:pt x="399" y="369"/>
                  </a:moveTo>
                  <a:cubicBezTo>
                    <a:pt x="80" y="369"/>
                    <a:pt x="80" y="369"/>
                    <a:pt x="80" y="369"/>
                  </a:cubicBezTo>
                  <a:cubicBezTo>
                    <a:pt x="76" y="369"/>
                    <a:pt x="73" y="372"/>
                    <a:pt x="73" y="376"/>
                  </a:cubicBezTo>
                  <a:cubicBezTo>
                    <a:pt x="73" y="380"/>
                    <a:pt x="76" y="383"/>
                    <a:pt x="80" y="383"/>
                  </a:cubicBezTo>
                  <a:cubicBezTo>
                    <a:pt x="399" y="383"/>
                    <a:pt x="399" y="383"/>
                    <a:pt x="399" y="383"/>
                  </a:cubicBezTo>
                  <a:cubicBezTo>
                    <a:pt x="403" y="383"/>
                    <a:pt x="406" y="380"/>
                    <a:pt x="406" y="376"/>
                  </a:cubicBezTo>
                  <a:cubicBezTo>
                    <a:pt x="406" y="372"/>
                    <a:pt x="403" y="369"/>
                    <a:pt x="399" y="369"/>
                  </a:cubicBezTo>
                  <a:close/>
                  <a:moveTo>
                    <a:pt x="399" y="310"/>
                  </a:moveTo>
                  <a:cubicBezTo>
                    <a:pt x="80" y="310"/>
                    <a:pt x="80" y="310"/>
                    <a:pt x="80" y="310"/>
                  </a:cubicBezTo>
                  <a:cubicBezTo>
                    <a:pt x="76" y="310"/>
                    <a:pt x="73" y="313"/>
                    <a:pt x="73" y="317"/>
                  </a:cubicBezTo>
                  <a:cubicBezTo>
                    <a:pt x="73" y="320"/>
                    <a:pt x="76" y="324"/>
                    <a:pt x="80" y="324"/>
                  </a:cubicBezTo>
                  <a:cubicBezTo>
                    <a:pt x="399" y="324"/>
                    <a:pt x="399" y="324"/>
                    <a:pt x="399" y="324"/>
                  </a:cubicBezTo>
                  <a:cubicBezTo>
                    <a:pt x="403" y="324"/>
                    <a:pt x="406" y="320"/>
                    <a:pt x="406" y="317"/>
                  </a:cubicBezTo>
                  <a:cubicBezTo>
                    <a:pt x="406" y="313"/>
                    <a:pt x="403" y="310"/>
                    <a:pt x="399" y="310"/>
                  </a:cubicBezTo>
                  <a:close/>
                  <a:moveTo>
                    <a:pt x="399" y="250"/>
                  </a:moveTo>
                  <a:cubicBezTo>
                    <a:pt x="80" y="250"/>
                    <a:pt x="80" y="250"/>
                    <a:pt x="80" y="250"/>
                  </a:cubicBezTo>
                  <a:cubicBezTo>
                    <a:pt x="76" y="250"/>
                    <a:pt x="73" y="253"/>
                    <a:pt x="73" y="257"/>
                  </a:cubicBezTo>
                  <a:cubicBezTo>
                    <a:pt x="73" y="261"/>
                    <a:pt x="76" y="264"/>
                    <a:pt x="80" y="264"/>
                  </a:cubicBezTo>
                  <a:cubicBezTo>
                    <a:pt x="399" y="264"/>
                    <a:pt x="399" y="264"/>
                    <a:pt x="399" y="264"/>
                  </a:cubicBezTo>
                  <a:cubicBezTo>
                    <a:pt x="403" y="264"/>
                    <a:pt x="406" y="261"/>
                    <a:pt x="406" y="257"/>
                  </a:cubicBezTo>
                  <a:cubicBezTo>
                    <a:pt x="406" y="253"/>
                    <a:pt x="403" y="250"/>
                    <a:pt x="399" y="250"/>
                  </a:cubicBezTo>
                  <a:close/>
                  <a:moveTo>
                    <a:pt x="399" y="191"/>
                  </a:moveTo>
                  <a:cubicBezTo>
                    <a:pt x="80" y="191"/>
                    <a:pt x="80" y="191"/>
                    <a:pt x="80" y="191"/>
                  </a:cubicBezTo>
                  <a:cubicBezTo>
                    <a:pt x="76" y="191"/>
                    <a:pt x="73" y="194"/>
                    <a:pt x="73" y="198"/>
                  </a:cubicBezTo>
                  <a:cubicBezTo>
                    <a:pt x="73" y="202"/>
                    <a:pt x="76" y="205"/>
                    <a:pt x="80" y="205"/>
                  </a:cubicBezTo>
                  <a:cubicBezTo>
                    <a:pt x="399" y="205"/>
                    <a:pt x="399" y="205"/>
                    <a:pt x="399" y="205"/>
                  </a:cubicBezTo>
                  <a:cubicBezTo>
                    <a:pt x="403" y="205"/>
                    <a:pt x="406" y="202"/>
                    <a:pt x="406" y="198"/>
                  </a:cubicBezTo>
                  <a:cubicBezTo>
                    <a:pt x="406" y="194"/>
                    <a:pt x="403" y="191"/>
                    <a:pt x="399" y="191"/>
                  </a:cubicBezTo>
                  <a:close/>
                  <a:moveTo>
                    <a:pt x="399" y="131"/>
                  </a:moveTo>
                  <a:cubicBezTo>
                    <a:pt x="80" y="131"/>
                    <a:pt x="80" y="131"/>
                    <a:pt x="80" y="131"/>
                  </a:cubicBezTo>
                  <a:cubicBezTo>
                    <a:pt x="76" y="131"/>
                    <a:pt x="73" y="134"/>
                    <a:pt x="73" y="138"/>
                  </a:cubicBezTo>
                  <a:cubicBezTo>
                    <a:pt x="73" y="142"/>
                    <a:pt x="76" y="145"/>
                    <a:pt x="80" y="145"/>
                  </a:cubicBezTo>
                  <a:cubicBezTo>
                    <a:pt x="399" y="145"/>
                    <a:pt x="399" y="145"/>
                    <a:pt x="399" y="145"/>
                  </a:cubicBezTo>
                  <a:cubicBezTo>
                    <a:pt x="403" y="145"/>
                    <a:pt x="406" y="142"/>
                    <a:pt x="406" y="138"/>
                  </a:cubicBezTo>
                  <a:cubicBezTo>
                    <a:pt x="406" y="134"/>
                    <a:pt x="403" y="131"/>
                    <a:pt x="399" y="131"/>
                  </a:cubicBezTo>
                  <a:close/>
                </a:path>
              </a:pathLst>
            </a:custGeom>
            <a:solidFill>
              <a:srgbClr val="FFFFFF"/>
            </a:solidFill>
            <a:ln>
              <a:solidFill>
                <a:schemeClr val="tx1"/>
              </a:solidFill>
            </a:ln>
          </p:spPr>
          <p:txBody>
            <a:bodyPr spcFirstLastPara="1" wrap="square" lIns="182900" tIns="91450" rIns="182900" bIns="91450" anchor="t" anchorCtr="0">
              <a:noAutofit/>
            </a:bodyPr>
            <a:lstStyle/>
            <a:p>
              <a:pPr marL="0" marR="0" lvl="0" indent="0" algn="l" rtl="0">
                <a:lnSpc>
                  <a:spcPct val="100000"/>
                </a:lnSpc>
                <a:spcBef>
                  <a:spcPts val="0"/>
                </a:spcBef>
                <a:spcAft>
                  <a:spcPts val="0"/>
                </a:spcAft>
                <a:buClr>
                  <a:schemeClr val="dk1"/>
                </a:buClr>
                <a:buSzPts val="3600"/>
                <a:buFont typeface="Montserrat Light"/>
                <a:buNone/>
              </a:pPr>
              <a:endParaRPr sz="3600" b="0" i="0" u="none" strike="noStrike" cap="none">
                <a:solidFill>
                  <a:srgbClr val="000000"/>
                </a:solidFill>
                <a:latin typeface="Arial"/>
                <a:ea typeface="Arial"/>
                <a:cs typeface="Arial"/>
                <a:sym typeface="Arial"/>
              </a:endParaRPr>
            </a:p>
          </p:txBody>
        </p:sp>
        <p:sp>
          <p:nvSpPr>
            <p:cNvPr id="28" name="Google Shape;7385;p42">
              <a:extLst>
                <a:ext uri="{FF2B5EF4-FFF2-40B4-BE49-F238E27FC236}">
                  <a16:creationId xmlns:a16="http://schemas.microsoft.com/office/drawing/2014/main" id="{30387207-0545-552B-5CFE-C30838831147}"/>
                </a:ext>
              </a:extLst>
            </p:cNvPr>
            <p:cNvSpPr/>
            <p:nvPr/>
          </p:nvSpPr>
          <p:spPr>
            <a:xfrm>
              <a:off x="2841913" y="4212754"/>
              <a:ext cx="407550" cy="443723"/>
            </a:xfrm>
            <a:custGeom>
              <a:avLst/>
              <a:gdLst/>
              <a:ahLst/>
              <a:cxnLst/>
              <a:rect l="l" t="t" r="r" b="b"/>
              <a:pathLst>
                <a:path w="199" h="217" extrusionOk="0">
                  <a:moveTo>
                    <a:pt x="128" y="33"/>
                  </a:moveTo>
                  <a:cubicBezTo>
                    <a:pt x="104" y="4"/>
                    <a:pt x="61" y="0"/>
                    <a:pt x="33" y="24"/>
                  </a:cubicBezTo>
                  <a:cubicBezTo>
                    <a:pt x="4" y="49"/>
                    <a:pt x="0" y="92"/>
                    <a:pt x="24" y="120"/>
                  </a:cubicBezTo>
                  <a:cubicBezTo>
                    <a:pt x="48" y="149"/>
                    <a:pt x="91" y="153"/>
                    <a:pt x="120" y="129"/>
                  </a:cubicBezTo>
                  <a:cubicBezTo>
                    <a:pt x="149" y="105"/>
                    <a:pt x="153" y="62"/>
                    <a:pt x="128" y="33"/>
                  </a:cubicBezTo>
                  <a:close/>
                  <a:moveTo>
                    <a:pt x="106" y="111"/>
                  </a:moveTo>
                  <a:cubicBezTo>
                    <a:pt x="86" y="128"/>
                    <a:pt x="58" y="125"/>
                    <a:pt x="41" y="106"/>
                  </a:cubicBezTo>
                  <a:cubicBezTo>
                    <a:pt x="25" y="87"/>
                    <a:pt x="28" y="58"/>
                    <a:pt x="47" y="42"/>
                  </a:cubicBezTo>
                  <a:cubicBezTo>
                    <a:pt x="66" y="26"/>
                    <a:pt x="95" y="28"/>
                    <a:pt x="111" y="47"/>
                  </a:cubicBezTo>
                  <a:cubicBezTo>
                    <a:pt x="127" y="67"/>
                    <a:pt x="125" y="95"/>
                    <a:pt x="106" y="111"/>
                  </a:cubicBezTo>
                  <a:close/>
                  <a:moveTo>
                    <a:pt x="126" y="153"/>
                  </a:moveTo>
                  <a:cubicBezTo>
                    <a:pt x="143" y="139"/>
                    <a:pt x="143" y="139"/>
                    <a:pt x="143" y="139"/>
                  </a:cubicBezTo>
                  <a:cubicBezTo>
                    <a:pt x="144" y="138"/>
                    <a:pt x="144" y="136"/>
                    <a:pt x="143" y="134"/>
                  </a:cubicBezTo>
                  <a:cubicBezTo>
                    <a:pt x="136" y="126"/>
                    <a:pt x="136" y="126"/>
                    <a:pt x="136" y="126"/>
                  </a:cubicBezTo>
                  <a:cubicBezTo>
                    <a:pt x="135" y="124"/>
                    <a:pt x="133" y="124"/>
                    <a:pt x="132" y="125"/>
                  </a:cubicBezTo>
                  <a:cubicBezTo>
                    <a:pt x="115" y="139"/>
                    <a:pt x="115" y="139"/>
                    <a:pt x="115" y="139"/>
                  </a:cubicBezTo>
                  <a:cubicBezTo>
                    <a:pt x="113" y="141"/>
                    <a:pt x="113" y="143"/>
                    <a:pt x="114" y="144"/>
                  </a:cubicBezTo>
                  <a:cubicBezTo>
                    <a:pt x="121" y="153"/>
                    <a:pt x="121" y="153"/>
                    <a:pt x="121" y="153"/>
                  </a:cubicBezTo>
                  <a:cubicBezTo>
                    <a:pt x="123" y="154"/>
                    <a:pt x="124" y="154"/>
                    <a:pt x="126" y="153"/>
                  </a:cubicBezTo>
                  <a:close/>
                  <a:moveTo>
                    <a:pt x="197" y="187"/>
                  </a:moveTo>
                  <a:cubicBezTo>
                    <a:pt x="157" y="139"/>
                    <a:pt x="157" y="139"/>
                    <a:pt x="157" y="139"/>
                  </a:cubicBezTo>
                  <a:cubicBezTo>
                    <a:pt x="156" y="137"/>
                    <a:pt x="153" y="137"/>
                    <a:pt x="151" y="138"/>
                  </a:cubicBezTo>
                  <a:cubicBezTo>
                    <a:pt x="124" y="161"/>
                    <a:pt x="124" y="161"/>
                    <a:pt x="124" y="161"/>
                  </a:cubicBezTo>
                  <a:cubicBezTo>
                    <a:pt x="122" y="162"/>
                    <a:pt x="122" y="165"/>
                    <a:pt x="124" y="167"/>
                  </a:cubicBezTo>
                  <a:cubicBezTo>
                    <a:pt x="164" y="215"/>
                    <a:pt x="164" y="215"/>
                    <a:pt x="164" y="215"/>
                  </a:cubicBezTo>
                  <a:cubicBezTo>
                    <a:pt x="165" y="217"/>
                    <a:pt x="168" y="217"/>
                    <a:pt x="170" y="216"/>
                  </a:cubicBezTo>
                  <a:cubicBezTo>
                    <a:pt x="197" y="193"/>
                    <a:pt x="197" y="193"/>
                    <a:pt x="197" y="193"/>
                  </a:cubicBezTo>
                  <a:cubicBezTo>
                    <a:pt x="199" y="192"/>
                    <a:pt x="199" y="189"/>
                    <a:pt x="197" y="187"/>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ontserrat Light"/>
                <a:buNone/>
              </a:pPr>
              <a:endParaRPr sz="1800" b="0" i="0" u="none" strike="noStrike" cap="none" dirty="0">
                <a:solidFill>
                  <a:srgbClr val="000000"/>
                </a:solidFill>
                <a:latin typeface="Arial"/>
                <a:ea typeface="Arial"/>
                <a:cs typeface="Arial"/>
                <a:sym typeface="Arial"/>
              </a:endParaRPr>
            </a:p>
          </p:txBody>
        </p:sp>
        <p:sp>
          <p:nvSpPr>
            <p:cNvPr id="29" name="Google Shape;7529;p43">
              <a:extLst>
                <a:ext uri="{FF2B5EF4-FFF2-40B4-BE49-F238E27FC236}">
                  <a16:creationId xmlns:a16="http://schemas.microsoft.com/office/drawing/2014/main" id="{5A8025D8-A912-6738-9050-8A43D3B2DC71}"/>
                </a:ext>
              </a:extLst>
            </p:cNvPr>
            <p:cNvSpPr/>
            <p:nvPr/>
          </p:nvSpPr>
          <p:spPr>
            <a:xfrm>
              <a:off x="2873512" y="3275995"/>
              <a:ext cx="293093" cy="471042"/>
            </a:xfrm>
            <a:custGeom>
              <a:avLst/>
              <a:gdLst/>
              <a:ahLst/>
              <a:cxnLst/>
              <a:rect l="l" t="t" r="r" b="b"/>
              <a:pathLst>
                <a:path w="544" h="868" extrusionOk="0">
                  <a:moveTo>
                    <a:pt x="496" y="272"/>
                  </a:moveTo>
                  <a:cubicBezTo>
                    <a:pt x="496" y="210"/>
                    <a:pt x="471" y="154"/>
                    <a:pt x="430" y="113"/>
                  </a:cubicBezTo>
                  <a:cubicBezTo>
                    <a:pt x="390" y="73"/>
                    <a:pt x="334" y="48"/>
                    <a:pt x="272" y="48"/>
                  </a:cubicBezTo>
                  <a:cubicBezTo>
                    <a:pt x="210" y="48"/>
                    <a:pt x="154" y="73"/>
                    <a:pt x="114" y="113"/>
                  </a:cubicBezTo>
                  <a:cubicBezTo>
                    <a:pt x="73" y="154"/>
                    <a:pt x="48" y="210"/>
                    <a:pt x="48" y="272"/>
                  </a:cubicBezTo>
                  <a:cubicBezTo>
                    <a:pt x="48" y="340"/>
                    <a:pt x="80" y="383"/>
                    <a:pt x="109" y="422"/>
                  </a:cubicBezTo>
                  <a:cubicBezTo>
                    <a:pt x="135" y="457"/>
                    <a:pt x="160" y="490"/>
                    <a:pt x="166" y="536"/>
                  </a:cubicBezTo>
                  <a:cubicBezTo>
                    <a:pt x="212" y="536"/>
                    <a:pt x="212" y="536"/>
                    <a:pt x="212" y="536"/>
                  </a:cubicBezTo>
                  <a:cubicBezTo>
                    <a:pt x="208" y="448"/>
                    <a:pt x="188" y="388"/>
                    <a:pt x="163" y="311"/>
                  </a:cubicBezTo>
                  <a:cubicBezTo>
                    <a:pt x="155" y="289"/>
                    <a:pt x="148" y="266"/>
                    <a:pt x="141" y="245"/>
                  </a:cubicBezTo>
                  <a:cubicBezTo>
                    <a:pt x="138" y="236"/>
                    <a:pt x="143" y="227"/>
                    <a:pt x="151" y="225"/>
                  </a:cubicBezTo>
                  <a:cubicBezTo>
                    <a:pt x="156" y="223"/>
                    <a:pt x="161" y="224"/>
                    <a:pt x="165" y="227"/>
                  </a:cubicBezTo>
                  <a:cubicBezTo>
                    <a:pt x="226" y="261"/>
                    <a:pt x="226" y="261"/>
                    <a:pt x="226" y="261"/>
                  </a:cubicBezTo>
                  <a:cubicBezTo>
                    <a:pt x="261" y="228"/>
                    <a:pt x="261" y="228"/>
                    <a:pt x="261" y="228"/>
                  </a:cubicBezTo>
                  <a:cubicBezTo>
                    <a:pt x="267" y="223"/>
                    <a:pt x="277" y="223"/>
                    <a:pt x="283" y="228"/>
                  </a:cubicBezTo>
                  <a:cubicBezTo>
                    <a:pt x="318" y="261"/>
                    <a:pt x="318" y="261"/>
                    <a:pt x="318" y="261"/>
                  </a:cubicBezTo>
                  <a:cubicBezTo>
                    <a:pt x="380" y="226"/>
                    <a:pt x="380" y="226"/>
                    <a:pt x="380" y="226"/>
                  </a:cubicBezTo>
                  <a:cubicBezTo>
                    <a:pt x="388" y="222"/>
                    <a:pt x="398" y="225"/>
                    <a:pt x="402" y="232"/>
                  </a:cubicBezTo>
                  <a:cubicBezTo>
                    <a:pt x="404" y="236"/>
                    <a:pt x="404" y="241"/>
                    <a:pt x="403" y="245"/>
                  </a:cubicBezTo>
                  <a:cubicBezTo>
                    <a:pt x="403" y="245"/>
                    <a:pt x="403" y="245"/>
                    <a:pt x="403" y="245"/>
                  </a:cubicBezTo>
                  <a:cubicBezTo>
                    <a:pt x="396" y="266"/>
                    <a:pt x="389" y="289"/>
                    <a:pt x="381" y="311"/>
                  </a:cubicBezTo>
                  <a:cubicBezTo>
                    <a:pt x="356" y="388"/>
                    <a:pt x="335" y="448"/>
                    <a:pt x="332" y="536"/>
                  </a:cubicBezTo>
                  <a:cubicBezTo>
                    <a:pt x="378" y="536"/>
                    <a:pt x="378" y="536"/>
                    <a:pt x="378" y="536"/>
                  </a:cubicBezTo>
                  <a:cubicBezTo>
                    <a:pt x="384" y="490"/>
                    <a:pt x="409" y="457"/>
                    <a:pt x="435" y="422"/>
                  </a:cubicBezTo>
                  <a:cubicBezTo>
                    <a:pt x="464" y="383"/>
                    <a:pt x="496" y="340"/>
                    <a:pt x="496" y="272"/>
                  </a:cubicBezTo>
                  <a:close/>
                  <a:moveTo>
                    <a:pt x="144" y="632"/>
                  </a:moveTo>
                  <a:cubicBezTo>
                    <a:pt x="400" y="632"/>
                    <a:pt x="400" y="632"/>
                    <a:pt x="400" y="632"/>
                  </a:cubicBezTo>
                  <a:cubicBezTo>
                    <a:pt x="407" y="632"/>
                    <a:pt x="414" y="636"/>
                    <a:pt x="418" y="641"/>
                  </a:cubicBezTo>
                  <a:cubicBezTo>
                    <a:pt x="433" y="643"/>
                    <a:pt x="444" y="656"/>
                    <a:pt x="444" y="672"/>
                  </a:cubicBezTo>
                  <a:cubicBezTo>
                    <a:pt x="444" y="685"/>
                    <a:pt x="436" y="697"/>
                    <a:pt x="424" y="702"/>
                  </a:cubicBezTo>
                  <a:cubicBezTo>
                    <a:pt x="424" y="710"/>
                    <a:pt x="424" y="710"/>
                    <a:pt x="424" y="710"/>
                  </a:cubicBezTo>
                  <a:cubicBezTo>
                    <a:pt x="436" y="715"/>
                    <a:pt x="444" y="727"/>
                    <a:pt x="444" y="740"/>
                  </a:cubicBezTo>
                  <a:cubicBezTo>
                    <a:pt x="444" y="755"/>
                    <a:pt x="433" y="768"/>
                    <a:pt x="419" y="771"/>
                  </a:cubicBezTo>
                  <a:cubicBezTo>
                    <a:pt x="419" y="772"/>
                    <a:pt x="418" y="772"/>
                    <a:pt x="418" y="773"/>
                  </a:cubicBezTo>
                  <a:cubicBezTo>
                    <a:pt x="396" y="801"/>
                    <a:pt x="372" y="815"/>
                    <a:pt x="346" y="822"/>
                  </a:cubicBezTo>
                  <a:cubicBezTo>
                    <a:pt x="343" y="823"/>
                    <a:pt x="339" y="824"/>
                    <a:pt x="336" y="825"/>
                  </a:cubicBezTo>
                  <a:cubicBezTo>
                    <a:pt x="332" y="849"/>
                    <a:pt x="305" y="868"/>
                    <a:pt x="272" y="868"/>
                  </a:cubicBezTo>
                  <a:cubicBezTo>
                    <a:pt x="239" y="868"/>
                    <a:pt x="212" y="849"/>
                    <a:pt x="208" y="825"/>
                  </a:cubicBezTo>
                  <a:cubicBezTo>
                    <a:pt x="205" y="824"/>
                    <a:pt x="201" y="823"/>
                    <a:pt x="198" y="822"/>
                  </a:cubicBezTo>
                  <a:cubicBezTo>
                    <a:pt x="172" y="815"/>
                    <a:pt x="147" y="800"/>
                    <a:pt x="125" y="771"/>
                  </a:cubicBezTo>
                  <a:cubicBezTo>
                    <a:pt x="111" y="768"/>
                    <a:pt x="100" y="755"/>
                    <a:pt x="100" y="740"/>
                  </a:cubicBezTo>
                  <a:cubicBezTo>
                    <a:pt x="100" y="727"/>
                    <a:pt x="108" y="715"/>
                    <a:pt x="120" y="710"/>
                  </a:cubicBezTo>
                  <a:cubicBezTo>
                    <a:pt x="120" y="702"/>
                    <a:pt x="120" y="702"/>
                    <a:pt x="120" y="702"/>
                  </a:cubicBezTo>
                  <a:cubicBezTo>
                    <a:pt x="108" y="697"/>
                    <a:pt x="100" y="685"/>
                    <a:pt x="100" y="672"/>
                  </a:cubicBezTo>
                  <a:cubicBezTo>
                    <a:pt x="100" y="656"/>
                    <a:pt x="111" y="643"/>
                    <a:pt x="126" y="641"/>
                  </a:cubicBezTo>
                  <a:cubicBezTo>
                    <a:pt x="130" y="636"/>
                    <a:pt x="137" y="632"/>
                    <a:pt x="144" y="632"/>
                  </a:cubicBezTo>
                  <a:close/>
                  <a:moveTo>
                    <a:pt x="244" y="536"/>
                  </a:moveTo>
                  <a:cubicBezTo>
                    <a:pt x="300" y="536"/>
                    <a:pt x="300" y="536"/>
                    <a:pt x="300" y="536"/>
                  </a:cubicBezTo>
                  <a:cubicBezTo>
                    <a:pt x="303" y="443"/>
                    <a:pt x="324" y="381"/>
                    <a:pt x="351" y="301"/>
                  </a:cubicBezTo>
                  <a:cubicBezTo>
                    <a:pt x="354" y="292"/>
                    <a:pt x="357" y="283"/>
                    <a:pt x="360" y="274"/>
                  </a:cubicBezTo>
                  <a:cubicBezTo>
                    <a:pt x="325" y="294"/>
                    <a:pt x="325" y="294"/>
                    <a:pt x="325" y="294"/>
                  </a:cubicBezTo>
                  <a:cubicBezTo>
                    <a:pt x="319" y="297"/>
                    <a:pt x="311" y="297"/>
                    <a:pt x="305" y="292"/>
                  </a:cubicBezTo>
                  <a:cubicBezTo>
                    <a:pt x="272" y="262"/>
                    <a:pt x="272" y="262"/>
                    <a:pt x="272" y="262"/>
                  </a:cubicBezTo>
                  <a:cubicBezTo>
                    <a:pt x="239" y="292"/>
                    <a:pt x="239" y="292"/>
                    <a:pt x="239" y="292"/>
                  </a:cubicBezTo>
                  <a:cubicBezTo>
                    <a:pt x="239" y="292"/>
                    <a:pt x="239" y="292"/>
                    <a:pt x="239" y="292"/>
                  </a:cubicBezTo>
                  <a:cubicBezTo>
                    <a:pt x="234" y="296"/>
                    <a:pt x="226" y="297"/>
                    <a:pt x="220" y="294"/>
                  </a:cubicBezTo>
                  <a:cubicBezTo>
                    <a:pt x="184" y="274"/>
                    <a:pt x="184" y="274"/>
                    <a:pt x="184" y="274"/>
                  </a:cubicBezTo>
                  <a:cubicBezTo>
                    <a:pt x="187" y="283"/>
                    <a:pt x="190" y="292"/>
                    <a:pt x="193" y="301"/>
                  </a:cubicBezTo>
                  <a:cubicBezTo>
                    <a:pt x="220" y="381"/>
                    <a:pt x="241" y="443"/>
                    <a:pt x="244" y="536"/>
                  </a:cubicBezTo>
                  <a:close/>
                  <a:moveTo>
                    <a:pt x="464" y="79"/>
                  </a:moveTo>
                  <a:cubicBezTo>
                    <a:pt x="514" y="128"/>
                    <a:pt x="544" y="196"/>
                    <a:pt x="544" y="272"/>
                  </a:cubicBezTo>
                  <a:cubicBezTo>
                    <a:pt x="544" y="356"/>
                    <a:pt x="507" y="405"/>
                    <a:pt x="473" y="451"/>
                  </a:cubicBezTo>
                  <a:cubicBezTo>
                    <a:pt x="448" y="485"/>
                    <a:pt x="424" y="517"/>
                    <a:pt x="424" y="560"/>
                  </a:cubicBezTo>
                  <a:cubicBezTo>
                    <a:pt x="424" y="573"/>
                    <a:pt x="413" y="584"/>
                    <a:pt x="400" y="584"/>
                  </a:cubicBezTo>
                  <a:cubicBezTo>
                    <a:pt x="144" y="584"/>
                    <a:pt x="144" y="584"/>
                    <a:pt x="144" y="584"/>
                  </a:cubicBezTo>
                  <a:cubicBezTo>
                    <a:pt x="131" y="584"/>
                    <a:pt x="120" y="573"/>
                    <a:pt x="120" y="560"/>
                  </a:cubicBezTo>
                  <a:cubicBezTo>
                    <a:pt x="120" y="517"/>
                    <a:pt x="96" y="485"/>
                    <a:pt x="71" y="451"/>
                  </a:cubicBezTo>
                  <a:cubicBezTo>
                    <a:pt x="37" y="405"/>
                    <a:pt x="0" y="356"/>
                    <a:pt x="0" y="272"/>
                  </a:cubicBezTo>
                  <a:cubicBezTo>
                    <a:pt x="0" y="196"/>
                    <a:pt x="31" y="128"/>
                    <a:pt x="80" y="79"/>
                  </a:cubicBezTo>
                  <a:cubicBezTo>
                    <a:pt x="129" y="30"/>
                    <a:pt x="197" y="0"/>
                    <a:pt x="272" y="0"/>
                  </a:cubicBezTo>
                  <a:cubicBezTo>
                    <a:pt x="347" y="0"/>
                    <a:pt x="415" y="30"/>
                    <a:pt x="464" y="79"/>
                  </a:cubicBezTo>
                  <a:close/>
                </a:path>
              </a:pathLst>
            </a:custGeom>
            <a:solidFill>
              <a:schemeClr val="tx1"/>
            </a:solidFill>
            <a:ln>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ontserrat Light"/>
                <a:buNone/>
              </a:pPr>
              <a:endParaRPr sz="1800" b="0" i="0" u="none" strike="noStrike" cap="none" dirty="0">
                <a:solidFill>
                  <a:srgbClr val="000000"/>
                </a:solidFill>
                <a:latin typeface="Arial"/>
                <a:ea typeface="Arial"/>
                <a:cs typeface="Arial"/>
                <a:sym typeface="Arial"/>
              </a:endParaRPr>
            </a:p>
          </p:txBody>
        </p:sp>
        <p:sp>
          <p:nvSpPr>
            <p:cNvPr id="33" name="Google Shape;1079;p39">
              <a:extLst>
                <a:ext uri="{FF2B5EF4-FFF2-40B4-BE49-F238E27FC236}">
                  <a16:creationId xmlns:a16="http://schemas.microsoft.com/office/drawing/2014/main" id="{2A3CC900-D3D6-5785-F86B-325460FD90B3}"/>
                </a:ext>
              </a:extLst>
            </p:cNvPr>
            <p:cNvSpPr/>
            <p:nvPr/>
          </p:nvSpPr>
          <p:spPr>
            <a:xfrm>
              <a:off x="1022506" y="2018538"/>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5">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01</a:t>
              </a:r>
              <a:endParaRPr sz="2200" b="1" dirty="0">
                <a:latin typeface="Times New Roman" panose="02020603050405020304" pitchFamily="18" charset="0"/>
                <a:cs typeface="Times New Roman" panose="02020603050405020304" pitchFamily="18" charset="0"/>
                <a:sym typeface="Roboto"/>
              </a:endParaRPr>
            </a:p>
          </p:txBody>
        </p:sp>
        <p:sp>
          <p:nvSpPr>
            <p:cNvPr id="34" name="Google Shape;1079;p39">
              <a:extLst>
                <a:ext uri="{FF2B5EF4-FFF2-40B4-BE49-F238E27FC236}">
                  <a16:creationId xmlns:a16="http://schemas.microsoft.com/office/drawing/2014/main" id="{A7404336-8E2D-010A-53F6-BBCA084E695D}"/>
                </a:ext>
              </a:extLst>
            </p:cNvPr>
            <p:cNvSpPr/>
            <p:nvPr/>
          </p:nvSpPr>
          <p:spPr>
            <a:xfrm>
              <a:off x="1022506" y="2948899"/>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02</a:t>
              </a:r>
              <a:endParaRPr sz="2200" b="1" dirty="0">
                <a:latin typeface="Times New Roman" panose="02020603050405020304" pitchFamily="18" charset="0"/>
                <a:cs typeface="Times New Roman" panose="02020603050405020304" pitchFamily="18" charset="0"/>
                <a:sym typeface="Roboto"/>
              </a:endParaRPr>
            </a:p>
          </p:txBody>
        </p:sp>
        <p:sp>
          <p:nvSpPr>
            <p:cNvPr id="35" name="Google Shape;1079;p39">
              <a:extLst>
                <a:ext uri="{FF2B5EF4-FFF2-40B4-BE49-F238E27FC236}">
                  <a16:creationId xmlns:a16="http://schemas.microsoft.com/office/drawing/2014/main" id="{A14C308D-21CF-5D09-A61A-A667B5D2FAF8}"/>
                </a:ext>
              </a:extLst>
            </p:cNvPr>
            <p:cNvSpPr/>
            <p:nvPr/>
          </p:nvSpPr>
          <p:spPr>
            <a:xfrm>
              <a:off x="1022505" y="3944296"/>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1">
                <a:lumMod val="50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03</a:t>
              </a:r>
              <a:endParaRPr sz="2200" b="1" dirty="0">
                <a:latin typeface="Times New Roman" panose="02020603050405020304" pitchFamily="18" charset="0"/>
                <a:cs typeface="Times New Roman" panose="02020603050405020304" pitchFamily="18" charset="0"/>
                <a:sym typeface="Roboto"/>
              </a:endParaRPr>
            </a:p>
          </p:txBody>
        </p:sp>
        <p:sp>
          <p:nvSpPr>
            <p:cNvPr id="36" name="TextBox 35">
              <a:extLst>
                <a:ext uri="{FF2B5EF4-FFF2-40B4-BE49-F238E27FC236}">
                  <a16:creationId xmlns:a16="http://schemas.microsoft.com/office/drawing/2014/main" id="{FB715575-C69C-75D7-A171-01C7170C7FAC}"/>
                </a:ext>
              </a:extLst>
            </p:cNvPr>
            <p:cNvSpPr txBox="1"/>
            <p:nvPr/>
          </p:nvSpPr>
          <p:spPr>
            <a:xfrm>
              <a:off x="3980302" y="3023200"/>
              <a:ext cx="7316348"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It is beneficial for both service providers and users as it helps in reducing the transaction costs of finding and selecting an item.</a:t>
              </a:r>
              <a:endParaRPr lang="en-IN" dirty="0">
                <a:latin typeface="Times New Roman" panose="02020603050405020304" pitchFamily="18" charset="0"/>
                <a:cs typeface="Times New Roman" panose="02020603050405020304" pitchFamily="18" charset="0"/>
              </a:endParaRPr>
            </a:p>
            <a:p>
              <a:endParaRPr lang="en-IN" dirty="0"/>
            </a:p>
          </p:txBody>
        </p:sp>
      </p:grpSp>
    </p:spTree>
    <p:extLst>
      <p:ext uri="{BB962C8B-B14F-4D97-AF65-F5344CB8AC3E}">
        <p14:creationId xmlns:p14="http://schemas.microsoft.com/office/powerpoint/2010/main" val="288965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D9255C-87E9-714E-3338-7AEB31E52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6F5443-2DFD-E621-B750-DE40C13D28F1}"/>
              </a:ext>
            </a:extLst>
          </p:cNvPr>
          <p:cNvSpPr txBox="1"/>
          <p:nvPr/>
        </p:nvSpPr>
        <p:spPr>
          <a:xfrm>
            <a:off x="6096000" y="2967335"/>
            <a:ext cx="5999094" cy="923330"/>
          </a:xfrm>
          <a:prstGeom prst="rect">
            <a:avLst/>
          </a:prstGeom>
          <a:noFill/>
        </p:spPr>
        <p:txBody>
          <a:bodyPr wrap="square" rtlCol="0">
            <a:spAutoFit/>
          </a:bodyPr>
          <a:lstStyle/>
          <a:p>
            <a:pPr algn="ctr"/>
            <a:r>
              <a:rPr lang="en-US" sz="5400" b="1" dirty="0">
                <a:solidFill>
                  <a:srgbClr val="FFFFFF"/>
                </a:solidFill>
                <a:latin typeface="Calibri" panose="020F0502020204030204" pitchFamily="34" charset="0"/>
                <a:ea typeface="Calibri" panose="020F0502020204030204" pitchFamily="34" charset="0"/>
                <a:cs typeface="Calibri" panose="020F0502020204030204" pitchFamily="34" charset="0"/>
              </a:rPr>
              <a:t>THANK YOU</a:t>
            </a:r>
            <a:endParaRPr lang="en-IN" sz="54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22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D4C74-2315-BD2D-86A6-CCC110F80279}"/>
              </a:ext>
            </a:extLst>
          </p:cNvPr>
          <p:cNvPicPr>
            <a:picLocks noChangeAspect="1"/>
          </p:cNvPicPr>
          <p:nvPr/>
        </p:nvPicPr>
        <p:blipFill rotWithShape="1">
          <a:blip r:embed="rId2">
            <a:extLst>
              <a:ext uri="{28A0092B-C50C-407E-A947-70E740481C1C}">
                <a14:useLocalDpi xmlns:a14="http://schemas.microsoft.com/office/drawing/2010/main" val="0"/>
              </a:ext>
            </a:extLst>
          </a:blip>
          <a:srcRect l="20543" t="7461" r="21639" b="17460"/>
          <a:stretch/>
        </p:blipFill>
        <p:spPr>
          <a:xfrm>
            <a:off x="0" y="0"/>
            <a:ext cx="6770914"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460039"/>
            <a:ext cx="5579666" cy="1754326"/>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PROBLEM STATEMENT</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1827036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1E773-DD8D-D034-1E73-47A751A6D162}"/>
              </a:ext>
            </a:extLst>
          </p:cNvPr>
          <p:cNvSpPr txBox="1"/>
          <p:nvPr/>
        </p:nvSpPr>
        <p:spPr>
          <a:xfrm>
            <a:off x="508000" y="1356071"/>
            <a:ext cx="5852160" cy="4524315"/>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OTT movie platforms have gained momentum and are the most commonly used for streaming movies and TV shows. Since, they are easily accessible and provide comfortable streaming services to the users, it has become very popular and has  become a profitable business.</a:t>
            </a:r>
          </a:p>
          <a:p>
            <a:pPr algn="just"/>
            <a:endParaRPr lang="en-US"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But with increasing competition, it becomes difficult to retain a viewer to one particular platform. One of the key factors here is to suggest similar movies/shows based on his past history, so that he will be likely to watch those movies also.</a:t>
            </a:r>
          </a:p>
          <a:p>
            <a:pPr algn="just"/>
            <a:endParaRPr lang="en-IN"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Then comes the importance of recommendation engines to find the most similar movies so that we can retain the customer to our platform.</a:t>
            </a:r>
          </a:p>
          <a:p>
            <a:pPr algn="just"/>
            <a:endParaRPr lang="en-IN"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So, we are required to build a recommendation system (using content based filtering technique) to suggest similar movies to our customers.</a:t>
            </a:r>
          </a:p>
        </p:txBody>
      </p:sp>
      <p:pic>
        <p:nvPicPr>
          <p:cNvPr id="4" name="Picture 3">
            <a:extLst>
              <a:ext uri="{FF2B5EF4-FFF2-40B4-BE49-F238E27FC236}">
                <a16:creationId xmlns:a16="http://schemas.microsoft.com/office/drawing/2014/main" id="{36E23446-4B17-5059-C097-4FBB93A9E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160" y="1768929"/>
            <a:ext cx="5533569" cy="3320142"/>
          </a:xfrm>
          <a:prstGeom prst="rect">
            <a:avLst/>
          </a:prstGeom>
        </p:spPr>
      </p:pic>
    </p:spTree>
    <p:extLst>
      <p:ext uri="{BB962C8B-B14F-4D97-AF65-F5344CB8AC3E}">
        <p14:creationId xmlns:p14="http://schemas.microsoft.com/office/powerpoint/2010/main" val="2622468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9186BA-5DF7-0991-2199-9F8DDA54E6AD}"/>
              </a:ext>
            </a:extLst>
          </p:cNvPr>
          <p:cNvPicPr>
            <a:picLocks noChangeAspect="1"/>
          </p:cNvPicPr>
          <p:nvPr/>
        </p:nvPicPr>
        <p:blipFill rotWithShape="1">
          <a:blip r:embed="rId2">
            <a:extLst>
              <a:ext uri="{28A0092B-C50C-407E-A947-70E740481C1C}">
                <a14:useLocalDpi xmlns:a14="http://schemas.microsoft.com/office/drawing/2010/main" val="0"/>
              </a:ext>
            </a:extLst>
          </a:blip>
          <a:srcRect l="20543" t="7461" r="21639" b="17460"/>
          <a:stretch/>
        </p:blipFill>
        <p:spPr>
          <a:xfrm>
            <a:off x="0" y="0"/>
            <a:ext cx="6770914"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460039"/>
            <a:ext cx="5579666" cy="1754326"/>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DATASET DESCRIPTION</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341115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5F383D-2A03-8A0C-2AE4-1CBD076BEC0F}"/>
              </a:ext>
            </a:extLst>
          </p:cNvPr>
          <p:cNvSpPr txBox="1"/>
          <p:nvPr/>
        </p:nvSpPr>
        <p:spPr>
          <a:xfrm>
            <a:off x="899735" y="1964881"/>
            <a:ext cx="5196266" cy="830997"/>
          </a:xfrm>
          <a:prstGeom prst="rect">
            <a:avLst/>
          </a:prstGeom>
          <a:noFill/>
        </p:spPr>
        <p:txBody>
          <a:bodyPr wrap="square" rtlCol="0">
            <a:spAutoFit/>
          </a:bodyPr>
          <a:lstStyle/>
          <a:p>
            <a:r>
              <a:rPr lang="en-US" sz="1600" b="0" i="0" dirty="0">
                <a:effectLst/>
                <a:latin typeface="Times New Roman" panose="02020603050405020304" pitchFamily="18" charset="0"/>
                <a:cs typeface="Times New Roman" panose="02020603050405020304" pitchFamily="18" charset="0"/>
              </a:rPr>
              <a:t>This dataset contains information about different movies collected over a period of time. It has </a:t>
            </a:r>
            <a:r>
              <a:rPr lang="en-US" sz="1600" dirty="0">
                <a:latin typeface="Times New Roman" panose="02020603050405020304" pitchFamily="18" charset="0"/>
                <a:cs typeface="Times New Roman" panose="02020603050405020304" pitchFamily="18" charset="0"/>
              </a:rPr>
              <a:t>4809</a:t>
            </a:r>
            <a:r>
              <a:rPr lang="en-US" sz="1600" b="0" i="0" dirty="0">
                <a:effectLst/>
                <a:latin typeface="Times New Roman" panose="02020603050405020304" pitchFamily="18" charset="0"/>
                <a:cs typeface="Times New Roman" panose="02020603050405020304" pitchFamily="18" charset="0"/>
              </a:rPr>
              <a:t> records in total. </a:t>
            </a:r>
            <a:r>
              <a:rPr lang="en-US" sz="1600" dirty="0">
                <a:latin typeface="Times New Roman" panose="02020603050405020304" pitchFamily="18" charset="0"/>
                <a:cs typeface="Times New Roman" panose="02020603050405020304" pitchFamily="18" charset="0"/>
              </a:rPr>
              <a:t>It has 22 features taken into consideration.</a:t>
            </a:r>
          </a:p>
        </p:txBody>
      </p:sp>
      <p:sp>
        <p:nvSpPr>
          <p:cNvPr id="5" name="TextBox 4">
            <a:extLst>
              <a:ext uri="{FF2B5EF4-FFF2-40B4-BE49-F238E27FC236}">
                <a16:creationId xmlns:a16="http://schemas.microsoft.com/office/drawing/2014/main" id="{9D3165D3-A4AD-5FA2-B1AC-46CB2AE1D6BE}"/>
              </a:ext>
            </a:extLst>
          </p:cNvPr>
          <p:cNvSpPr txBox="1"/>
          <p:nvPr/>
        </p:nvSpPr>
        <p:spPr>
          <a:xfrm>
            <a:off x="899735" y="1464693"/>
            <a:ext cx="581454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Context:</a:t>
            </a:r>
            <a:endParaRPr lang="en-IN"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C0D0208-8B7F-7D1D-61EA-9003A964EF5A}"/>
              </a:ext>
            </a:extLst>
          </p:cNvPr>
          <p:cNvSpPr txBox="1"/>
          <p:nvPr/>
        </p:nvSpPr>
        <p:spPr>
          <a:xfrm>
            <a:off x="899733" y="4831556"/>
            <a:ext cx="5114987" cy="584775"/>
          </a:xfrm>
          <a:prstGeom prst="rect">
            <a:avLst/>
          </a:prstGeom>
          <a:noFill/>
        </p:spPr>
        <p:txBody>
          <a:bodyPr wrap="square" rtlCol="0">
            <a:spAutoFit/>
          </a:bodyPr>
          <a:lstStyle/>
          <a:p>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To build a movie recommender system using recommendation algorithms like content based filtering.</a:t>
            </a:r>
          </a:p>
        </p:txBody>
      </p:sp>
      <p:sp>
        <p:nvSpPr>
          <p:cNvPr id="7" name="TextBox 6">
            <a:extLst>
              <a:ext uri="{FF2B5EF4-FFF2-40B4-BE49-F238E27FC236}">
                <a16:creationId xmlns:a16="http://schemas.microsoft.com/office/drawing/2014/main" id="{CEBE4885-E627-B42B-910C-0335B2AD95F1}"/>
              </a:ext>
            </a:extLst>
          </p:cNvPr>
          <p:cNvSpPr txBox="1"/>
          <p:nvPr/>
        </p:nvSpPr>
        <p:spPr>
          <a:xfrm>
            <a:off x="899733" y="4347021"/>
            <a:ext cx="581454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Objective:</a:t>
            </a:r>
            <a:endParaRPr lang="en-IN" sz="2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F03C066-3A84-DD09-63DC-E427CE9C46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343"/>
          <a:stretch/>
        </p:blipFill>
        <p:spPr>
          <a:xfrm>
            <a:off x="7617459" y="391886"/>
            <a:ext cx="4574541" cy="5600012"/>
          </a:xfrm>
          <a:prstGeom prst="rect">
            <a:avLst/>
          </a:prstGeom>
        </p:spPr>
      </p:pic>
    </p:spTree>
    <p:extLst>
      <p:ext uri="{BB962C8B-B14F-4D97-AF65-F5344CB8AC3E}">
        <p14:creationId xmlns:p14="http://schemas.microsoft.com/office/powerpoint/2010/main" val="1560529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B28B8B-EA3B-A3C6-75FD-28307F75C2B2}"/>
              </a:ext>
            </a:extLst>
          </p:cNvPr>
          <p:cNvSpPr txBox="1"/>
          <p:nvPr/>
        </p:nvSpPr>
        <p:spPr>
          <a:xfrm>
            <a:off x="428570" y="1550946"/>
            <a:ext cx="6128657" cy="2287165"/>
          </a:xfrm>
          <a:prstGeom prst="rect">
            <a:avLst/>
          </a:prstGeom>
          <a:noFill/>
        </p:spPr>
        <p:txBody>
          <a:bodyPr wrap="square" rtlCol="0">
            <a:spAutoFit/>
          </a:bodyPr>
          <a:lstStyle/>
          <a:p>
            <a:pPr marL="285750" indent="-285750" algn="l" fontAlgn="base">
              <a:lnSpc>
                <a:spcPct val="150000"/>
              </a:lnSpc>
              <a:buFont typeface="Arial" panose="020B0604020202020204" pitchFamily="34" charset="0"/>
              <a:buChar char="•"/>
            </a:pPr>
            <a:r>
              <a:rPr lang="en-US" sz="1700" b="1" i="0" dirty="0">
                <a:effectLst/>
                <a:latin typeface="Times New Roman" panose="02020603050405020304" pitchFamily="18" charset="0"/>
                <a:cs typeface="Times New Roman" panose="02020603050405020304" pitchFamily="18" charset="0"/>
              </a:rPr>
              <a:t>Credits File Attributes:</a:t>
            </a:r>
          </a:p>
          <a:p>
            <a:pPr marL="285750" indent="-285750" algn="l" fontAlgn="base">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Movie_id</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Id specific to a movie</a:t>
            </a:r>
          </a:p>
          <a:p>
            <a:pPr marL="285750" indent="-285750" algn="l"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Title: </a:t>
            </a:r>
            <a:r>
              <a:rPr lang="en-US" sz="1600" dirty="0">
                <a:latin typeface="Times New Roman" panose="02020603050405020304" pitchFamily="18" charset="0"/>
                <a:cs typeface="Times New Roman" panose="02020603050405020304" pitchFamily="18" charset="0"/>
              </a:rPr>
              <a:t>Title of the Movie</a:t>
            </a:r>
          </a:p>
          <a:p>
            <a:pPr marL="285750" indent="-285750" algn="l"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Cast: </a:t>
            </a:r>
            <a:r>
              <a:rPr lang="en-US" sz="1600" dirty="0">
                <a:latin typeface="Times New Roman" panose="02020603050405020304" pitchFamily="18" charset="0"/>
                <a:cs typeface="Times New Roman" panose="02020603050405020304" pitchFamily="18" charset="0"/>
              </a:rPr>
              <a:t>Information about all the actors in the movie</a:t>
            </a:r>
          </a:p>
          <a:p>
            <a:pPr marL="285750" indent="-285750" algn="l"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Crew: </a:t>
            </a:r>
            <a:r>
              <a:rPr lang="en-US" sz="1600" dirty="0">
                <a:latin typeface="Times New Roman" panose="02020603050405020304" pitchFamily="18" charset="0"/>
                <a:cs typeface="Times New Roman" panose="02020603050405020304" pitchFamily="18" charset="0"/>
              </a:rPr>
              <a:t>Information about all the crew members. For </a:t>
            </a:r>
            <a:r>
              <a:rPr lang="en-US" sz="1600" dirty="0" err="1">
                <a:latin typeface="Times New Roman" panose="02020603050405020304" pitchFamily="18" charset="0"/>
                <a:cs typeface="Times New Roman" panose="02020603050405020304" pitchFamily="18" charset="0"/>
              </a:rPr>
              <a:t>eg.Director,Producer,Art</a:t>
            </a:r>
            <a:r>
              <a:rPr lang="en-US" sz="1600" dirty="0">
                <a:latin typeface="Times New Roman" panose="02020603050405020304" pitchFamily="18" charset="0"/>
                <a:cs typeface="Times New Roman" panose="02020603050405020304" pitchFamily="18" charset="0"/>
              </a:rPr>
              <a:t>,</a:t>
            </a:r>
            <a:r>
              <a:rPr lang="en-US" sz="1600" i="0" dirty="0">
                <a:effectLst/>
                <a:latin typeface="Times New Roman" panose="02020603050405020304" pitchFamily="18" charset="0"/>
                <a:cs typeface="Times New Roman" panose="02020603050405020304" pitchFamily="18" charset="0"/>
              </a:rPr>
              <a:t> </a:t>
            </a:r>
            <a:r>
              <a:rPr lang="en-US" sz="1600" i="0" dirty="0" err="1">
                <a:effectLst/>
                <a:latin typeface="Times New Roman" panose="02020603050405020304" pitchFamily="18" charset="0"/>
                <a:cs typeface="Times New Roman" panose="02020603050405020304" pitchFamily="18" charset="0"/>
              </a:rPr>
              <a:t>Sound,etc</a:t>
            </a:r>
            <a:r>
              <a:rPr lang="en-US" sz="1600" i="0" dirty="0">
                <a:effectLst/>
                <a:latin typeface="Times New Roman" panose="02020603050405020304" pitchFamily="18" charset="0"/>
                <a:cs typeface="Times New Roman" panose="02020603050405020304" pitchFamily="18" charset="0"/>
              </a:rPr>
              <a:t>. for the particular movie</a:t>
            </a:r>
          </a:p>
        </p:txBody>
      </p:sp>
      <p:sp>
        <p:nvSpPr>
          <p:cNvPr id="3" name="TextBox 2">
            <a:extLst>
              <a:ext uri="{FF2B5EF4-FFF2-40B4-BE49-F238E27FC236}">
                <a16:creationId xmlns:a16="http://schemas.microsoft.com/office/drawing/2014/main" id="{0008C22D-387C-3C42-6032-A9F94FE1DD9E}"/>
              </a:ext>
            </a:extLst>
          </p:cNvPr>
          <p:cNvSpPr txBox="1"/>
          <p:nvPr/>
        </p:nvSpPr>
        <p:spPr>
          <a:xfrm>
            <a:off x="585625" y="912123"/>
            <a:ext cx="581454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Attributes:</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30294C3-2126-4FC5-CA8A-DAFE8E895A1C}"/>
              </a:ext>
            </a:extLst>
          </p:cNvPr>
          <p:cNvSpPr txBox="1"/>
          <p:nvPr/>
        </p:nvSpPr>
        <p:spPr>
          <a:xfrm>
            <a:off x="428570" y="4055453"/>
            <a:ext cx="7815943" cy="2608406"/>
          </a:xfrm>
          <a:prstGeom prst="rect">
            <a:avLst/>
          </a:prstGeom>
          <a:noFill/>
          <a:ln>
            <a:noFill/>
          </a:ln>
        </p:spPr>
        <p:txBody>
          <a:bodyPr wrap="square" rtlCol="0">
            <a:spAutoFit/>
          </a:bodyPr>
          <a:lstStyle/>
          <a:p>
            <a:pPr marL="285750" indent="-285750" fontAlgn="base">
              <a:lnSpc>
                <a:spcPct val="150000"/>
              </a:lnSpc>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Movies File Attributes:</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Budget: </a:t>
            </a:r>
            <a:r>
              <a:rPr lang="en-US" sz="1600" dirty="0">
                <a:latin typeface="Times New Roman" panose="02020603050405020304" pitchFamily="18" charset="0"/>
                <a:cs typeface="Times New Roman" panose="02020603050405020304" pitchFamily="18" charset="0"/>
              </a:rPr>
              <a:t>Total Movie Budget</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Genres: </a:t>
            </a:r>
            <a:r>
              <a:rPr lang="en-US" sz="1600" dirty="0">
                <a:latin typeface="Times New Roman" panose="02020603050405020304" pitchFamily="18" charset="0"/>
                <a:cs typeface="Times New Roman" panose="02020603050405020304" pitchFamily="18" charset="0"/>
              </a:rPr>
              <a:t>Categorizing the movie into classes like Thriller, Romance, Action, etc.</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Homepage: </a:t>
            </a:r>
            <a:r>
              <a:rPr lang="en-US" sz="1600" dirty="0">
                <a:latin typeface="Times New Roman" panose="02020603050405020304" pitchFamily="18" charset="0"/>
                <a:cs typeface="Times New Roman" panose="02020603050405020304" pitchFamily="18" charset="0"/>
              </a:rPr>
              <a:t>Link to the movie</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Id: </a:t>
            </a:r>
            <a:r>
              <a:rPr lang="en-US" sz="1600" dirty="0">
                <a:latin typeface="Times New Roman" panose="02020603050405020304" pitchFamily="18" charset="0"/>
                <a:cs typeface="Times New Roman" panose="02020603050405020304" pitchFamily="18" charset="0"/>
              </a:rPr>
              <a:t>Id specific to a movie</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Keywords: </a:t>
            </a:r>
            <a:r>
              <a:rPr lang="en-US" sz="1600" dirty="0">
                <a:latin typeface="Times New Roman" panose="02020603050405020304" pitchFamily="18" charset="0"/>
                <a:cs typeface="Times New Roman" panose="02020603050405020304" pitchFamily="18" charset="0"/>
              </a:rPr>
              <a:t>A group of words to easily collect information about the movie</a:t>
            </a:r>
            <a:endParaRPr lang="en-US" sz="1600" b="1"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FF563954-4CEB-EF04-2EB5-BF1B042B4D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343"/>
          <a:stretch/>
        </p:blipFill>
        <p:spPr>
          <a:xfrm>
            <a:off x="7617459" y="391886"/>
            <a:ext cx="4574541" cy="5600012"/>
          </a:xfrm>
          <a:prstGeom prst="rect">
            <a:avLst/>
          </a:prstGeom>
        </p:spPr>
      </p:pic>
    </p:spTree>
    <p:extLst>
      <p:ext uri="{BB962C8B-B14F-4D97-AF65-F5344CB8AC3E}">
        <p14:creationId xmlns:p14="http://schemas.microsoft.com/office/powerpoint/2010/main" val="3389095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8C22D-387C-3C42-6032-A9F94FE1DD9E}"/>
              </a:ext>
            </a:extLst>
          </p:cNvPr>
          <p:cNvSpPr txBox="1"/>
          <p:nvPr/>
        </p:nvSpPr>
        <p:spPr>
          <a:xfrm>
            <a:off x="585625" y="803268"/>
            <a:ext cx="581454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Attributes(contd.):</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70F691E-EFC9-BC36-D3E7-93815C2781FD}"/>
              </a:ext>
            </a:extLst>
          </p:cNvPr>
          <p:cNvSpPr txBox="1"/>
          <p:nvPr/>
        </p:nvSpPr>
        <p:spPr>
          <a:xfrm>
            <a:off x="291711" y="1323119"/>
            <a:ext cx="6860204" cy="5223481"/>
          </a:xfrm>
          <a:prstGeom prst="rect">
            <a:avLst/>
          </a:prstGeom>
          <a:noFill/>
        </p:spPr>
        <p:txBody>
          <a:bodyPr wrap="square">
            <a:spAutoFit/>
          </a:bodyPr>
          <a:lstStyle/>
          <a:p>
            <a:pPr marL="285750" indent="-285750" fontAlgn="base">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Original_Language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Original Language in which the movie was released</a:t>
            </a:r>
          </a:p>
          <a:p>
            <a:pPr marL="285750" indent="-285750" fontAlgn="base">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Original_Title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Original Title of the Movie</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Overview: </a:t>
            </a:r>
            <a:r>
              <a:rPr lang="en-US" sz="1600" dirty="0">
                <a:latin typeface="Times New Roman" panose="02020603050405020304" pitchFamily="18" charset="0"/>
                <a:cs typeface="Times New Roman" panose="02020603050405020304" pitchFamily="18" charset="0"/>
              </a:rPr>
              <a:t>Description of the movie</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Popularity: </a:t>
            </a:r>
            <a:r>
              <a:rPr lang="en-US" sz="1600" dirty="0">
                <a:latin typeface="Times New Roman" panose="02020603050405020304" pitchFamily="18" charset="0"/>
                <a:cs typeface="Times New Roman" panose="02020603050405020304" pitchFamily="18" charset="0"/>
              </a:rPr>
              <a:t>Popularity score given by the users</a:t>
            </a:r>
          </a:p>
          <a:p>
            <a:pPr marL="285750" indent="-285750" fontAlgn="base">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Production_Companies</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Information about who produced the movie</a:t>
            </a:r>
          </a:p>
          <a:p>
            <a:pPr marL="285750" indent="-285750" fontAlgn="base">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Release_Date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Release date of the movie</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Revenue: </a:t>
            </a:r>
            <a:r>
              <a:rPr lang="en-US" sz="1600" dirty="0">
                <a:latin typeface="Times New Roman" panose="02020603050405020304" pitchFamily="18" charset="0"/>
                <a:cs typeface="Times New Roman" panose="02020603050405020304" pitchFamily="18" charset="0"/>
              </a:rPr>
              <a:t>Total amount collected by box office</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Runtime: </a:t>
            </a:r>
            <a:r>
              <a:rPr lang="en-US" sz="1600" dirty="0">
                <a:latin typeface="Times New Roman" panose="02020603050405020304" pitchFamily="18" charset="0"/>
                <a:cs typeface="Times New Roman" panose="02020603050405020304" pitchFamily="18" charset="0"/>
              </a:rPr>
              <a:t>Length of the movie</a:t>
            </a:r>
          </a:p>
          <a:p>
            <a:pPr marL="285750" indent="-285750" fontAlgn="base">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Spoken_Languages</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Other languages where the movie was dubbed</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Status: </a:t>
            </a:r>
            <a:r>
              <a:rPr lang="en-US" sz="1600" dirty="0">
                <a:latin typeface="Times New Roman" panose="02020603050405020304" pitchFamily="18" charset="0"/>
                <a:cs typeface="Times New Roman" panose="02020603050405020304" pitchFamily="18" charset="0"/>
              </a:rPr>
              <a:t>Released/Not Released</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Tagline: </a:t>
            </a:r>
            <a:r>
              <a:rPr lang="en-US" sz="1600" dirty="0">
                <a:latin typeface="Times New Roman" panose="02020603050405020304" pitchFamily="18" charset="0"/>
                <a:cs typeface="Times New Roman" panose="02020603050405020304" pitchFamily="18" charset="0"/>
              </a:rPr>
              <a:t>Movie Tagline</a:t>
            </a:r>
          </a:p>
          <a:p>
            <a:pPr marL="285750" indent="-285750" fontAlgn="base">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Title: </a:t>
            </a:r>
            <a:r>
              <a:rPr lang="en-US" sz="1600" dirty="0">
                <a:latin typeface="Times New Roman" panose="02020603050405020304" pitchFamily="18" charset="0"/>
                <a:cs typeface="Times New Roman" panose="02020603050405020304" pitchFamily="18" charset="0"/>
              </a:rPr>
              <a:t>Title of the movie at the time of release</a:t>
            </a:r>
          </a:p>
          <a:p>
            <a:pPr marL="285750" indent="-285750" fontAlgn="base">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Vote_Average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Average votes given by the viewers</a:t>
            </a:r>
          </a:p>
          <a:p>
            <a:pPr marL="285750" indent="-285750" fontAlgn="base">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Vote_Count</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Total votes given by the viewers</a:t>
            </a:r>
            <a:endParaRPr lang="en-IN" sz="1600" dirty="0"/>
          </a:p>
        </p:txBody>
      </p:sp>
      <p:pic>
        <p:nvPicPr>
          <p:cNvPr id="8" name="Picture 7">
            <a:extLst>
              <a:ext uri="{FF2B5EF4-FFF2-40B4-BE49-F238E27FC236}">
                <a16:creationId xmlns:a16="http://schemas.microsoft.com/office/drawing/2014/main" id="{D2F77F0A-7C94-1680-8EED-975CFA4139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343"/>
          <a:stretch/>
        </p:blipFill>
        <p:spPr>
          <a:xfrm>
            <a:off x="7617459" y="391886"/>
            <a:ext cx="4574541" cy="5600012"/>
          </a:xfrm>
          <a:prstGeom prst="rect">
            <a:avLst/>
          </a:prstGeom>
        </p:spPr>
      </p:pic>
    </p:spTree>
    <p:extLst>
      <p:ext uri="{BB962C8B-B14F-4D97-AF65-F5344CB8AC3E}">
        <p14:creationId xmlns:p14="http://schemas.microsoft.com/office/powerpoint/2010/main" val="52133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1A6B5C-8EDD-6A65-2713-DAEAC8573690}"/>
              </a:ext>
            </a:extLst>
          </p:cNvPr>
          <p:cNvPicPr>
            <a:picLocks noChangeAspect="1"/>
          </p:cNvPicPr>
          <p:nvPr/>
        </p:nvPicPr>
        <p:blipFill rotWithShape="1">
          <a:blip r:embed="rId2">
            <a:extLst>
              <a:ext uri="{28A0092B-C50C-407E-A947-70E740481C1C}">
                <a14:useLocalDpi xmlns:a14="http://schemas.microsoft.com/office/drawing/2010/main" val="0"/>
              </a:ext>
            </a:extLst>
          </a:blip>
          <a:srcRect l="20543" t="7461" r="21639" b="17460"/>
          <a:stretch/>
        </p:blipFill>
        <p:spPr>
          <a:xfrm>
            <a:off x="0" y="0"/>
            <a:ext cx="6770914"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875537"/>
            <a:ext cx="5579666" cy="923330"/>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METHODOLOGY</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2186717398"/>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10592</TotalTime>
  <Words>874</Words>
  <Application>Microsoft Office PowerPoint</Application>
  <PresentationFormat>Widescreen</PresentationFormat>
  <Paragraphs>166</Paragraphs>
  <Slides>27</Slides>
  <Notes>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27</vt:i4>
      </vt:variant>
    </vt:vector>
  </HeadingPairs>
  <TitlesOfParts>
    <vt:vector size="38" baseType="lpstr">
      <vt:lpstr>맑은 고딕</vt:lpstr>
      <vt:lpstr>Arial</vt:lpstr>
      <vt:lpstr>Calibri</vt:lpstr>
      <vt:lpstr>Calibri Light</vt:lpstr>
      <vt:lpstr>Fira Sans Extra Condensed Medium</vt:lpstr>
      <vt:lpstr>Montserrat Light</vt:lpstr>
      <vt:lpstr>Times New Roman</vt:lpstr>
      <vt:lpstr>Cover and End Slide Master</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sushree jena</cp:lastModifiedBy>
  <cp:revision>137</cp:revision>
  <dcterms:created xsi:type="dcterms:W3CDTF">2018-04-24T17:14:44Z</dcterms:created>
  <dcterms:modified xsi:type="dcterms:W3CDTF">2023-02-18T18:14:27Z</dcterms:modified>
</cp:coreProperties>
</file>